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22" r:id="rId4"/>
  </p:sldMasterIdLst>
  <p:notesMasterIdLst>
    <p:notesMasterId r:id="rId7"/>
  </p:notesMasterIdLst>
  <p:sldIdLst>
    <p:sldId id="1448943038" r:id="rId5"/>
    <p:sldId id="1448943037"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0DC9207-184C-8BF3-399F-7702139C81FD}" name="Gumbleton-Wood, Daniel (Capita)" initials="" userId="S::P50057174@capita.co.uk::6e6924ff-26c8-4ec4-857b-7405ace5c40e" providerId="AD"/>
  <p188:author id="{4A559909-DF9C-E55C-AEF7-3BC619EC8B78}" name="Wong, Karman (Capita)" initials="" userId="S::P50045219@capita.co.uk::4740a52a-6c72-4075-9778-c3ab92d357f2" providerId="AD"/>
  <p188:author id="{BAFEFE23-EB9F-FFBD-FC63-9A5203207DC9}" name="Wong, Karman (CGS)" initials="W(" userId="S::p50045219@capita.co.uk::4740a52a-6c72-4075-9778-c3ab92d357f2" providerId="AD"/>
  <p188:author id="{486DD232-26AC-0544-EB9D-9FD3B661A238}" name="Lee, Rachel (CGS)" initials="LR(" userId="S::P50083499@capita.co.uk::855a272b-c033-40c7-9ae8-a658179ff62f" providerId="AD"/>
  <p188:author id="{0BCBF63C-2DEA-453D-E633-65D038295234}" name="Lozeau, Chris (Capita)" initials="CL" userId="S::P50048221@capita.co.uk::b7911322-8971-4d79-80c2-c2ede5ec30f1" providerId="AD"/>
  <p188:author id="{7D102744-70AB-0596-29D5-0C9DA5B122DA}" name="Iqbal-Bilal, Atiya (Capita Public Service)" initials="IS" userId="S::p50064700@capita.co.uk::82c460c3-9810-4140-a270-981308059908" providerId="AD"/>
  <p188:author id="{A86ADB67-41A3-3A9E-4708-3A192DD4E20A}" name="kielar, julia (Capita)" initials="k(" userId="S::p50060584@capita.co.uk::da937f2e-2981-4c75-85cd-5ae4d168d4c8" providerId="AD"/>
  <p188:author id="{989C736D-FC00-8C48-1594-AEA772FCC2E8}" name="Campbell, Iain (CGS)" initials="CI(" userId="S::p50030313@capita.co.uk::4d133888-a553-432b-8a14-ceda6a086f13" providerId="AD"/>
  <p188:author id="{38A15C8F-ADED-19CE-1412-2A3A5AE14C14}" name="kielar, julia (Capita)" initials="kj(" userId="S::P50060584@capita.co.uk::da937f2e-2981-4c75-85cd-5ae4d168d4c8" providerId="AD"/>
  <p188:author id="{842BEFA5-C7CB-7DA2-0A98-6ADAE5E923DC}" name="Walsh, Ande (Capita)" initials="" userId="S::P50032741@capita.co.uk::0a08ec6a-ad95-421c-ab43-bb6ec8e91748" providerId="AD"/>
  <p188:author id="{2DEDC7BC-75F9-7F7C-64EB-F506FC256540}" name="Riege, Ruediger (Capita)" initials="R(" userId="S::p10382135@capita.co.uk::2603693f-fa33-433e-8aed-c354ea2e8a52" providerId="AD"/>
  <p188:author id="{4756A7D5-B7CD-8156-3626-D6F79D2001AD}" name="Gilhooly, Catherine (CGS)" initials="G(" userId="S::p50096026@capita.co.uk::bf803e5f-f288-4841-97ab-c71c9d2010e5" providerId="AD"/>
  <p188:author id="{FA2672DB-0BE7-EEAF-E8A0-35F541E23E5A}" name="Willetts, Tom (Capita)" initials="W(" userId="S::p50113527@capita.co.uk::43dd0755-f943-48ba-877c-b0d4524903e3" providerId="AD"/>
  <p188:author id="{1429D9FC-0D12-62A2-E7A8-E4AED0C2BF4B}" name="Campbell, Iain (Capita)" initials="IC" userId="S::P50030313@capita.co.uk::4d133888-a553-432b-8a14-ceda6a086f1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4285"/>
    <a:srgbClr val="282D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2D29F8-2C3E-438C-98BC-733A2CF13389}" v="1" dt="2024-06-13T10:04:12.0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66"/>
    <p:restoredTop sz="94644"/>
  </p:normalViewPr>
  <p:slideViewPr>
    <p:cSldViewPr snapToGrid="0">
      <p:cViewPr varScale="1">
        <p:scale>
          <a:sx n="114" d="100"/>
          <a:sy n="114" d="100"/>
        </p:scale>
        <p:origin x="39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8/10/relationships/authors" Target="authors.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jpeg>
</file>

<file path=ppt/media/image23.jpeg>
</file>

<file path=ppt/media/image24.png>
</file>

<file path=ppt/media/image25.png>
</file>

<file path=ppt/media/image26.png>
</file>

<file path=ppt/media/image27.jpeg>
</file>

<file path=ppt/media/image28.png>
</file>

<file path=ppt/media/image29.svg>
</file>

<file path=ppt/media/image3.jpeg>
</file>

<file path=ppt/media/image30.png>
</file>

<file path=ppt/media/image31.svg>
</file>

<file path=ppt/media/image32.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F0281C-D113-4BF3-B286-15128F792742}" type="datetimeFigureOut">
              <a:t>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634AF1-2BD9-411C-A22E-EFDF459372D3}" type="slidenum">
              <a:t>‹#›</a:t>
            </a:fld>
            <a:endParaRPr lang="en-US"/>
          </a:p>
        </p:txBody>
      </p:sp>
    </p:spTree>
    <p:extLst>
      <p:ext uri="{BB962C8B-B14F-4D97-AF65-F5344CB8AC3E}">
        <p14:creationId xmlns:p14="http://schemas.microsoft.com/office/powerpoint/2010/main" val="42484272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chemeClr val="tx2"/>
                </a:solidFill>
                <a:latin typeface="Arial" panose="020B0604020202020204" pitchFamily="34" charset="0"/>
                <a:cs typeface="Arial" panose="020B0604020202020204" pitchFamily="34" charset="0"/>
              </a:rPr>
              <a:t>5-7mins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7F30359-FC24-4AEA-9586-A92B711BB06E}"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24935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FEA67-9DE1-B7BB-F017-3C6F79E300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7EB3A4-F6D1-718C-F3BE-32F3BEBA35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4A8F4C-2E55-AD95-394B-72848BF892F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chemeClr val="tx2"/>
                </a:solidFill>
                <a:latin typeface="Arial" panose="020B0604020202020204" pitchFamily="34" charset="0"/>
                <a:cs typeface="Arial" panose="020B0604020202020204" pitchFamily="34" charset="0"/>
              </a:rPr>
              <a:t>5-7mins</a:t>
            </a:r>
          </a:p>
        </p:txBody>
      </p:sp>
      <p:sp>
        <p:nvSpPr>
          <p:cNvPr id="4" name="Slide Number Placeholder 3">
            <a:extLst>
              <a:ext uri="{FF2B5EF4-FFF2-40B4-BE49-F238E27FC236}">
                <a16:creationId xmlns:a16="http://schemas.microsoft.com/office/drawing/2014/main" id="{15601B8C-C4D5-60A4-4D84-E43357344FB4}"/>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7F30359-FC24-4AEA-9586-A92B711BB06E}"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1186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4.jpeg"/><Relationship Id="rId1" Type="http://schemas.openxmlformats.org/officeDocument/2006/relationships/slideMaster" Target="../slideMasters/slideMaster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1.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16.png"/></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18.pn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4.jpeg"/><Relationship Id="rId1" Type="http://schemas.openxmlformats.org/officeDocument/2006/relationships/slideMaster" Target="../slideMasters/slideMaster1.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pn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Holding Slide">
    <p:bg>
      <p:bgRef idx="1001">
        <a:schemeClr val="bg2"/>
      </p:bgRef>
    </p:bg>
    <p:spTree>
      <p:nvGrpSpPr>
        <p:cNvPr id="1" name=""/>
        <p:cNvGrpSpPr/>
        <p:nvPr/>
      </p:nvGrpSpPr>
      <p:grpSpPr>
        <a:xfrm>
          <a:off x="0" y="0"/>
          <a:ext cx="0" cy="0"/>
          <a:chOff x="0" y="0"/>
          <a:chExt cx="0" cy="0"/>
        </a:xfrm>
      </p:grpSpPr>
      <p:sp>
        <p:nvSpPr>
          <p:cNvPr id="8" name="Freeform 26">
            <a:extLst>
              <a:ext uri="{FF2B5EF4-FFF2-40B4-BE49-F238E27FC236}">
                <a16:creationId xmlns:a16="http://schemas.microsoft.com/office/drawing/2014/main" id="{9564A37E-F656-496B-825C-5F1F31C37556}"/>
              </a:ext>
            </a:extLst>
          </p:cNvPr>
          <p:cNvSpPr>
            <a:spLocks noEditPoints="1"/>
          </p:cNvSpPr>
          <p:nvPr/>
        </p:nvSpPr>
        <p:spPr bwMode="auto">
          <a:xfrm>
            <a:off x="5983462" y="2953893"/>
            <a:ext cx="678220" cy="876823"/>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p:nvSpPr>
        <p:spPr bwMode="auto">
          <a:xfrm>
            <a:off x="7099038" y="2860928"/>
            <a:ext cx="333828" cy="735263"/>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p:nvSpPr>
        <p:spPr bwMode="auto">
          <a:xfrm>
            <a:off x="4489688" y="2816560"/>
            <a:ext cx="737379" cy="785971"/>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p:nvSpPr>
        <p:spPr bwMode="auto">
          <a:xfrm>
            <a:off x="6750420" y="2702467"/>
            <a:ext cx="196494" cy="883161"/>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p:nvSpPr>
        <p:spPr bwMode="auto">
          <a:xfrm>
            <a:off x="7508927" y="2953893"/>
            <a:ext cx="612722" cy="644412"/>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p:nvSpPr>
        <p:spPr bwMode="auto">
          <a:xfrm>
            <a:off x="5290453" y="2953893"/>
            <a:ext cx="612722" cy="644412"/>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p:nvSpPr>
        <p:spPr bwMode="auto">
          <a:xfrm>
            <a:off x="4111492" y="2558795"/>
            <a:ext cx="21128" cy="52398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p:nvSpPr>
        <p:spPr bwMode="auto">
          <a:xfrm>
            <a:off x="4280519" y="2558795"/>
            <a:ext cx="116206" cy="523981"/>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p:nvSpPr>
        <p:spPr bwMode="auto">
          <a:xfrm>
            <a:off x="4559413" y="2558795"/>
            <a:ext cx="50708" cy="52398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3705435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0-#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0-#ppt_w/2"/>
                                          </p:val>
                                        </p:tav>
                                        <p:tav tm="100000">
                                          <p:val>
                                            <p:strVal val="#ppt_x"/>
                                          </p:val>
                                        </p:tav>
                                      </p:tavLst>
                                    </p:anim>
                                    <p:anim calcmode="lin" valueType="num">
                                      <p:cBhvr additive="base">
                                        <p:cTn id="28" dur="500" fill="hold"/>
                                        <p:tgtEl>
                                          <p:spTgt spid="13"/>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0-#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0-#ppt_w/2"/>
                                          </p:val>
                                        </p:tav>
                                        <p:tav tm="100000">
                                          <p:val>
                                            <p:strVal val="#ppt_x"/>
                                          </p:val>
                                        </p:tav>
                                      </p:tavLst>
                                    </p:anim>
                                    <p:anim calcmode="lin" valueType="num">
                                      <p:cBhvr additive="base">
                                        <p:cTn id="36" dur="500" fill="hold"/>
                                        <p:tgtEl>
                                          <p:spTgt spid="15"/>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0-#ppt_w/2"/>
                                          </p:val>
                                        </p:tav>
                                        <p:tav tm="100000">
                                          <p:val>
                                            <p:strVal val="#ppt_x"/>
                                          </p:val>
                                        </p:tav>
                                      </p:tavLst>
                                    </p:anim>
                                    <p:anim calcmode="lin" valueType="num">
                                      <p:cBhvr additive="base">
                                        <p:cTn id="4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325166722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Instructions 6">
    <p:spTree>
      <p:nvGrpSpPr>
        <p:cNvPr id="1" name=""/>
        <p:cNvGrpSpPr/>
        <p:nvPr/>
      </p:nvGrpSpPr>
      <p:grpSpPr>
        <a:xfrm>
          <a:off x="0" y="0"/>
          <a:ext cx="0" cy="0"/>
          <a:chOff x="0" y="0"/>
          <a:chExt cx="0" cy="0"/>
        </a:xfrm>
      </p:grpSpPr>
      <p:sp>
        <p:nvSpPr>
          <p:cNvPr id="22" name="TextBox 21"/>
          <p:cNvSpPr txBox="1"/>
          <p:nvPr userDrawn="1"/>
        </p:nvSpPr>
        <p:spPr>
          <a:xfrm>
            <a:off x="814387" y="1957388"/>
            <a:ext cx="3259773" cy="4343400"/>
          </a:xfrm>
          <a:prstGeom prst="rect">
            <a:avLst/>
          </a:prstGeom>
          <a:noFill/>
        </p:spPr>
        <p:txBody>
          <a:bodyPr wrap="square" lIns="0" tIns="0" rIns="0" bIns="0" rtlCol="0">
            <a:noAutofit/>
          </a:bodyPr>
          <a:lstStyle/>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Consistency</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To make formatting consistent, ensure </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all your slides are based on ONE </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master theme.</a:t>
            </a: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Guides</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Use guides to properly align objects on </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 slide. To turn on Guides, check </a:t>
            </a: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Guides</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under the </a:t>
            </a: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View</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tab or right-click on-slide.</a:t>
            </a: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Background</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Alternate background colors for some layouts are available in the Master theme. To change the background of your slide, click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Layout</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in the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Home tab </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and select the layout with the preferred background color in the drop down menu.</a:t>
            </a:r>
          </a:p>
        </p:txBody>
      </p:sp>
      <p:sp>
        <p:nvSpPr>
          <p:cNvPr id="8" name="TextBox 7"/>
          <p:cNvSpPr txBox="1"/>
          <p:nvPr userDrawn="1"/>
        </p:nvSpPr>
        <p:spPr>
          <a:xfrm>
            <a:off x="7923212" y="1957388"/>
            <a:ext cx="3659187" cy="4343400"/>
          </a:xfrm>
          <a:prstGeom prst="rect">
            <a:avLst/>
          </a:prstGeom>
          <a:noFill/>
        </p:spPr>
        <p:txBody>
          <a:bodyPr wrap="square" lIns="0" tIns="0" rIns="0" bIns="0" rtlCol="0">
            <a:noAutofit/>
          </a:bodyPr>
          <a:lstStyle/>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Font</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Only use Arial font</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Don’t use Capita font. Use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Search</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&gt;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Replace Fonts </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function to replace all fonts in your presentation. Use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Indent</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tools to navigate preset text styles.</a:t>
            </a:r>
            <a:endPar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endParaRP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Punctuation and case</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Do not use periods at the end of a slide title. Capita uses sentence case, so only capitalize the first word and proper nouns in headlines.</a:t>
            </a: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PPT vs PDF</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Do not send the a PowerPoint file to a client. Instead, export as PDF and send the PDF file. </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endParaRP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Transitions</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Always use the Fade transition </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for presentations.</a:t>
            </a:r>
          </a:p>
        </p:txBody>
      </p:sp>
      <p:sp>
        <p:nvSpPr>
          <p:cNvPr id="11" name="TextBox 10">
            <a:extLst>
              <a:ext uri="{FF2B5EF4-FFF2-40B4-BE49-F238E27FC236}">
                <a16:creationId xmlns:a16="http://schemas.microsoft.com/office/drawing/2014/main" id="{635B1055-4532-4EB0-81BB-EA4467AAA888}"/>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a:solidFill>
                  <a:schemeClr val="tx2"/>
                </a:solidFill>
              </a:rPr>
              <a:t>Quick reference guide</a:t>
            </a:r>
          </a:p>
        </p:txBody>
      </p:sp>
      <p:sp>
        <p:nvSpPr>
          <p:cNvPr id="12" name="Rectangle 11">
            <a:extLst>
              <a:ext uri="{FF2B5EF4-FFF2-40B4-BE49-F238E27FC236}">
                <a16:creationId xmlns:a16="http://schemas.microsoft.com/office/drawing/2014/main" id="{FCA3493E-C4C3-46CC-9154-FA58F039BE41}"/>
              </a:ext>
            </a:extLst>
          </p:cNvPr>
          <p:cNvSpPr/>
          <p:nvPr userDrawn="1"/>
        </p:nvSpPr>
        <p:spPr>
          <a:xfrm>
            <a:off x="800919" y="625655"/>
            <a:ext cx="3021661" cy="369332"/>
          </a:xfrm>
          <a:prstGeom prst="rect">
            <a:avLst/>
          </a:prstGeom>
        </p:spPr>
        <p:txBody>
          <a:bodyPr wrap="none" lIns="0" tIns="0" rIns="0" bIns="0">
            <a:spAutoFit/>
          </a:bodyPr>
          <a:lstStyle/>
          <a:p>
            <a:r>
              <a:rPr lang="en-GB" sz="2400" b="1">
                <a:solidFill>
                  <a:schemeClr val="tx2"/>
                </a:solidFill>
              </a:rPr>
              <a:t>Additional quick tips</a:t>
            </a:r>
          </a:p>
        </p:txBody>
      </p:sp>
      <p:sp>
        <p:nvSpPr>
          <p:cNvPr id="13" name="Line 11">
            <a:extLst>
              <a:ext uri="{FF2B5EF4-FFF2-40B4-BE49-F238E27FC236}">
                <a16:creationId xmlns:a16="http://schemas.microsoft.com/office/drawing/2014/main" id="{1B3B0574-8A7A-40F9-BAF6-12E753EEB523}"/>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7" name="Picture 6" descr="A picture containing device, meter&#10;&#10;Description automatically generated">
            <a:extLst>
              <a:ext uri="{FF2B5EF4-FFF2-40B4-BE49-F238E27FC236}">
                <a16:creationId xmlns:a16="http://schemas.microsoft.com/office/drawing/2014/main" id="{669E7B58-0984-4458-ABC4-35E808A9261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400" y="979488"/>
            <a:ext cx="10584000" cy="800099"/>
          </a:xfrm>
          <a:prstGeom prst="rect">
            <a:avLst/>
          </a:prstGeom>
        </p:spPr>
      </p:pic>
      <p:sp>
        <p:nvSpPr>
          <p:cNvPr id="9" name="Rectangle 8">
            <a:extLst>
              <a:ext uri="{FF2B5EF4-FFF2-40B4-BE49-F238E27FC236}">
                <a16:creationId xmlns:a16="http://schemas.microsoft.com/office/drawing/2014/main" id="{40D064CC-B1CE-4BF5-A1B8-01EA9B8CC05A}"/>
              </a:ext>
            </a:extLst>
          </p:cNvPr>
          <p:cNvSpPr/>
          <p:nvPr userDrawn="1"/>
        </p:nvSpPr>
        <p:spPr>
          <a:xfrm>
            <a:off x="1876425" y="1174432"/>
            <a:ext cx="269082" cy="593377"/>
          </a:xfrm>
          <a:prstGeom prst="rect">
            <a:avLst/>
          </a:prstGeom>
          <a:solidFill>
            <a:schemeClr val="bg2">
              <a:alpha val="1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4816BB0B-85FC-4E53-960A-D3DE1E3A6B6B}"/>
              </a:ext>
            </a:extLst>
          </p:cNvPr>
          <p:cNvSpPr/>
          <p:nvPr userDrawn="1"/>
        </p:nvSpPr>
        <p:spPr>
          <a:xfrm>
            <a:off x="2157411" y="1174433"/>
            <a:ext cx="492919" cy="174388"/>
          </a:xfrm>
          <a:prstGeom prst="rect">
            <a:avLst/>
          </a:prstGeom>
          <a:solidFill>
            <a:schemeClr val="tx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a:extLst>
              <a:ext uri="{FF2B5EF4-FFF2-40B4-BE49-F238E27FC236}">
                <a16:creationId xmlns:a16="http://schemas.microsoft.com/office/drawing/2014/main" id="{6E7E321C-E38B-450A-B236-9CE42315B7B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203323" y="1193271"/>
            <a:ext cx="244977" cy="248180"/>
          </a:xfrm>
          <a:prstGeom prst="rect">
            <a:avLst/>
          </a:prstGeom>
        </p:spPr>
      </p:pic>
      <p:pic>
        <p:nvPicPr>
          <p:cNvPr id="15" name="Picture 14">
            <a:extLst>
              <a:ext uri="{FF2B5EF4-FFF2-40B4-BE49-F238E27FC236}">
                <a16:creationId xmlns:a16="http://schemas.microsoft.com/office/drawing/2014/main" id="{E03322C2-AE22-44C1-A65E-0109ABFEC506}"/>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4958346" y="1193270"/>
            <a:ext cx="244977" cy="276755"/>
          </a:xfrm>
          <a:prstGeom prst="rect">
            <a:avLst/>
          </a:prstGeom>
        </p:spPr>
      </p:pic>
      <p:sp>
        <p:nvSpPr>
          <p:cNvPr id="16" name="Rectangle 15">
            <a:extLst>
              <a:ext uri="{FF2B5EF4-FFF2-40B4-BE49-F238E27FC236}">
                <a16:creationId xmlns:a16="http://schemas.microsoft.com/office/drawing/2014/main" id="{6739E8FE-7A30-4D7D-BCA8-AAD15FC240E0}"/>
              </a:ext>
            </a:extLst>
          </p:cNvPr>
          <p:cNvSpPr/>
          <p:nvPr userDrawn="1"/>
        </p:nvSpPr>
        <p:spPr>
          <a:xfrm>
            <a:off x="5206012" y="1193270"/>
            <a:ext cx="206861" cy="219372"/>
          </a:xfrm>
          <a:prstGeom prst="rect">
            <a:avLst/>
          </a:prstGeom>
          <a:solidFill>
            <a:schemeClr val="tx2">
              <a:alpha val="3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A0FC89C1-445C-4EF2-BD65-CFA43C8337A9}"/>
              </a:ext>
            </a:extLst>
          </p:cNvPr>
          <p:cNvSpPr/>
          <p:nvPr userDrawn="1"/>
        </p:nvSpPr>
        <p:spPr>
          <a:xfrm>
            <a:off x="4994079" y="1193270"/>
            <a:ext cx="206861" cy="219372"/>
          </a:xfrm>
          <a:prstGeom prst="rect">
            <a:avLst/>
          </a:prstGeom>
          <a:solidFill>
            <a:schemeClr val="bg2">
              <a:alpha val="3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B8661B2B-F918-4666-B803-68FF37598E68}"/>
              </a:ext>
            </a:extLst>
          </p:cNvPr>
          <p:cNvSpPr/>
          <p:nvPr userDrawn="1"/>
        </p:nvSpPr>
        <p:spPr>
          <a:xfrm>
            <a:off x="2157411" y="1325153"/>
            <a:ext cx="492919" cy="174388"/>
          </a:xfrm>
          <a:prstGeom prst="rect">
            <a:avLst/>
          </a:prstGeom>
          <a:solidFill>
            <a:schemeClr val="bg2">
              <a:alpha val="1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descr="A screenshot of a cell phone&#10;&#10;Description automatically generated">
            <a:extLst>
              <a:ext uri="{FF2B5EF4-FFF2-40B4-BE49-F238E27FC236}">
                <a16:creationId xmlns:a16="http://schemas.microsoft.com/office/drawing/2014/main" id="{928CE81D-7359-45F5-874D-29753D52CBB5}"/>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2762250" y="1245519"/>
            <a:ext cx="1885950" cy="729234"/>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7D2192C0-9697-4207-B581-AA63749699D8}"/>
              </a:ext>
            </a:extLst>
          </p:cNvPr>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4260850" y="2938463"/>
            <a:ext cx="3371850" cy="2047875"/>
          </a:xfrm>
          <a:prstGeom prst="rect">
            <a:avLst/>
          </a:prstGeom>
        </p:spPr>
      </p:pic>
      <p:cxnSp>
        <p:nvCxnSpPr>
          <p:cNvPr id="19" name="Straight Arrow Connector 18">
            <a:extLst>
              <a:ext uri="{FF2B5EF4-FFF2-40B4-BE49-F238E27FC236}">
                <a16:creationId xmlns:a16="http://schemas.microsoft.com/office/drawing/2014/main" id="{3A4C89DD-3B2D-44E9-B853-56494B932072}"/>
              </a:ext>
            </a:extLst>
          </p:cNvPr>
          <p:cNvCxnSpPr/>
          <p:nvPr userDrawn="1"/>
        </p:nvCxnSpPr>
        <p:spPr>
          <a:xfrm>
            <a:off x="1554480" y="3073193"/>
            <a:ext cx="2560320" cy="0"/>
          </a:xfrm>
          <a:prstGeom prst="straightConnector1">
            <a:avLst/>
          </a:pr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0" name="Freeform: Shape 19">
            <a:extLst>
              <a:ext uri="{FF2B5EF4-FFF2-40B4-BE49-F238E27FC236}">
                <a16:creationId xmlns:a16="http://schemas.microsoft.com/office/drawing/2014/main" id="{3CD8EBBD-ADAA-4B56-AA9D-D743890C8745}"/>
              </a:ext>
            </a:extLst>
          </p:cNvPr>
          <p:cNvSpPr/>
          <p:nvPr userDrawn="1"/>
        </p:nvSpPr>
        <p:spPr>
          <a:xfrm>
            <a:off x="3901440" y="1706880"/>
            <a:ext cx="3911600" cy="365760"/>
          </a:xfrm>
          <a:custGeom>
            <a:avLst/>
            <a:gdLst>
              <a:gd name="connsiteX0" fmla="*/ 3911600 w 3911600"/>
              <a:gd name="connsiteY0" fmla="*/ 365760 h 365760"/>
              <a:gd name="connsiteX1" fmla="*/ 0 w 3911600"/>
              <a:gd name="connsiteY1" fmla="*/ 365760 h 365760"/>
              <a:gd name="connsiteX2" fmla="*/ 0 w 3911600"/>
              <a:gd name="connsiteY2" fmla="*/ 0 h 365760"/>
            </a:gdLst>
            <a:ahLst/>
            <a:cxnLst>
              <a:cxn ang="0">
                <a:pos x="connsiteX0" y="connsiteY0"/>
              </a:cxn>
              <a:cxn ang="0">
                <a:pos x="connsiteX1" y="connsiteY1"/>
              </a:cxn>
              <a:cxn ang="0">
                <a:pos x="connsiteX2" y="connsiteY2"/>
              </a:cxn>
            </a:cxnLst>
            <a:rect l="l" t="t" r="r" b="b"/>
            <a:pathLst>
              <a:path w="3911600" h="365760">
                <a:moveTo>
                  <a:pt x="3911600" y="365760"/>
                </a:moveTo>
                <a:lnTo>
                  <a:pt x="0" y="365760"/>
                </a:lnTo>
                <a:lnTo>
                  <a:pt x="0" y="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a:p>
        </p:txBody>
      </p:sp>
      <p:cxnSp>
        <p:nvCxnSpPr>
          <p:cNvPr id="23" name="Straight Arrow Connector 22">
            <a:extLst>
              <a:ext uri="{FF2B5EF4-FFF2-40B4-BE49-F238E27FC236}">
                <a16:creationId xmlns:a16="http://schemas.microsoft.com/office/drawing/2014/main" id="{31F9A2DF-F7FB-45CF-A0F8-AD068EB1C7B0}"/>
              </a:ext>
            </a:extLst>
          </p:cNvPr>
          <p:cNvCxnSpPr/>
          <p:nvPr userDrawn="1"/>
        </p:nvCxnSpPr>
        <p:spPr>
          <a:xfrm flipV="1">
            <a:off x="5200940" y="1499541"/>
            <a:ext cx="0" cy="573099"/>
          </a:xfrm>
          <a:prstGeom prst="straightConnector1">
            <a:avLst/>
          </a:pr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2162365459"/>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userDrawn="1">
  <p:cSld name="1_Team_1 row_White">
    <p:bg>
      <p:bgPr>
        <a:solidFill>
          <a:schemeClr val="accent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92292D-BC92-4AA1-B355-5E043E3D1199}"/>
              </a:ext>
            </a:extLst>
          </p:cNvPr>
          <p:cNvSpPr>
            <a:spLocks noGrp="1"/>
          </p:cNvSpPr>
          <p:nvPr>
            <p:ph type="title"/>
          </p:nvPr>
        </p:nvSpPr>
        <p:spPr>
          <a:xfrm>
            <a:off x="807269" y="296861"/>
            <a:ext cx="10580059" cy="755904"/>
          </a:xfrm>
        </p:spPr>
        <p:txBody>
          <a:bodyPr/>
          <a:lstStyle>
            <a:lvl1pPr>
              <a:defRPr>
                <a:solidFill>
                  <a:schemeClr val="bg1"/>
                </a:solidFill>
              </a:defRPr>
            </a:lvl1pPr>
          </a:lstStyle>
          <a:p>
            <a:r>
              <a:rPr lang="en-US"/>
              <a:t>Click to edit Master title style</a:t>
            </a:r>
            <a:endParaRPr lang="en-GB"/>
          </a:p>
        </p:txBody>
      </p:sp>
      <p:sp>
        <p:nvSpPr>
          <p:cNvPr id="10" name="Line 11">
            <a:extLst>
              <a:ext uri="{FF2B5EF4-FFF2-40B4-BE49-F238E27FC236}">
                <a16:creationId xmlns:a16="http://schemas.microsoft.com/office/drawing/2014/main" id="{2B9EEF14-C757-4CF8-B62A-0684DCD94BD8}"/>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Footer Placeholder 2">
            <a:extLst>
              <a:ext uri="{FF2B5EF4-FFF2-40B4-BE49-F238E27FC236}">
                <a16:creationId xmlns:a16="http://schemas.microsoft.com/office/drawing/2014/main" id="{FADC0E5D-28F7-4DB6-88AD-B3BACEB7CD62}"/>
              </a:ext>
            </a:extLst>
          </p:cNvPr>
          <p:cNvSpPr>
            <a:spLocks noGrp="1"/>
          </p:cNvSpPr>
          <p:nvPr>
            <p:ph type="ftr" sz="quarter" idx="11"/>
          </p:nvPr>
        </p:nvSpPr>
        <p:spPr/>
        <p:txBody>
          <a:bodyPr/>
          <a:lstStyle>
            <a:lvl1pPr>
              <a:defRPr>
                <a:solidFill>
                  <a:schemeClr val="bg1"/>
                </a:solidFill>
              </a:defRPr>
            </a:lvl1pPr>
          </a:lstStyle>
          <a:p>
            <a:r>
              <a:rPr lang="en-GB"/>
              <a:t>Commercial in confidence</a:t>
            </a:r>
          </a:p>
        </p:txBody>
      </p:sp>
      <p:sp>
        <p:nvSpPr>
          <p:cNvPr id="4" name="Slide Number Placeholder 3">
            <a:extLst>
              <a:ext uri="{FF2B5EF4-FFF2-40B4-BE49-F238E27FC236}">
                <a16:creationId xmlns:a16="http://schemas.microsoft.com/office/drawing/2014/main" id="{F2D86D9D-E18F-4DC8-BFAE-48153F28A913}"/>
              </a:ext>
            </a:extLst>
          </p:cNvPr>
          <p:cNvSpPr>
            <a:spLocks noGrp="1"/>
          </p:cNvSpPr>
          <p:nvPr>
            <p:ph type="sldNum" sz="quarter" idx="12"/>
          </p:nvPr>
        </p:nvSpPr>
        <p:spPr/>
        <p:txBody>
          <a:bodyPr/>
          <a:lstStyle>
            <a:lvl1pPr>
              <a:defRPr>
                <a:solidFill>
                  <a:schemeClr val="bg1"/>
                </a:solidFill>
              </a:defRPr>
            </a:lvl1pPr>
          </a:lstStyle>
          <a:p>
            <a:fld id="{043C2FB7-9533-4568-9B8F-F5133F6949BD}" type="slidenum">
              <a:rPr lang="en-GB" smtClean="0"/>
              <a:pPr/>
              <a:t>‹#›</a:t>
            </a:fld>
            <a:endParaRPr lang="en-GB"/>
          </a:p>
        </p:txBody>
      </p:sp>
      <p:sp>
        <p:nvSpPr>
          <p:cNvPr id="7" name="Text Placeholder 2">
            <a:extLst>
              <a:ext uri="{FF2B5EF4-FFF2-40B4-BE49-F238E27FC236}">
                <a16:creationId xmlns:a16="http://schemas.microsoft.com/office/drawing/2014/main" id="{A527EBB0-62C4-4C03-B7F1-A13AD92C904B}"/>
              </a:ext>
            </a:extLst>
          </p:cNvPr>
          <p:cNvSpPr>
            <a:spLocks noGrp="1"/>
          </p:cNvSpPr>
          <p:nvPr>
            <p:ph type="body" idx="13" hasCustomPrompt="1"/>
          </p:nvPr>
        </p:nvSpPr>
        <p:spPr>
          <a:xfrm>
            <a:off x="807268" y="1092092"/>
            <a:ext cx="10580060" cy="360000"/>
          </a:xfrm>
        </p:spPr>
        <p:txBody>
          <a:bodyPr anchor="t" anchorCtr="0"/>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
        <p:nvSpPr>
          <p:cNvPr id="27" name="Picture Placeholder 4">
            <a:extLst>
              <a:ext uri="{FF2B5EF4-FFF2-40B4-BE49-F238E27FC236}">
                <a16:creationId xmlns:a16="http://schemas.microsoft.com/office/drawing/2014/main" id="{E066600E-939A-CB48-9115-9D8DCA1AB94E}"/>
              </a:ext>
            </a:extLst>
          </p:cNvPr>
          <p:cNvSpPr>
            <a:spLocks noGrp="1"/>
          </p:cNvSpPr>
          <p:nvPr>
            <p:ph type="pic" sz="quarter" idx="24"/>
          </p:nvPr>
        </p:nvSpPr>
        <p:spPr>
          <a:xfrm>
            <a:off x="847022" y="1700212"/>
            <a:ext cx="2299581" cy="1238251"/>
          </a:xfrm>
          <a:ln>
            <a:noFill/>
          </a:ln>
        </p:spPr>
        <p:txBody>
          <a:bodyPr/>
          <a:lstStyle/>
          <a:p>
            <a:endParaRPr lang="en-US"/>
          </a:p>
        </p:txBody>
      </p:sp>
      <p:sp>
        <p:nvSpPr>
          <p:cNvPr id="29" name="Line 11">
            <a:extLst>
              <a:ext uri="{FF2B5EF4-FFF2-40B4-BE49-F238E27FC236}">
                <a16:creationId xmlns:a16="http://schemas.microsoft.com/office/drawing/2014/main" id="{E3603901-88B3-6D41-91E3-78471E3AA733}"/>
              </a:ext>
            </a:extLst>
          </p:cNvPr>
          <p:cNvSpPr>
            <a:spLocks noChangeShapeType="1"/>
          </p:cNvSpPr>
          <p:nvPr userDrawn="1"/>
        </p:nvSpPr>
        <p:spPr bwMode="auto">
          <a:xfrm>
            <a:off x="804863" y="1700212"/>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 name="Text Placeholder 7">
            <a:extLst>
              <a:ext uri="{FF2B5EF4-FFF2-40B4-BE49-F238E27FC236}">
                <a16:creationId xmlns:a16="http://schemas.microsoft.com/office/drawing/2014/main" id="{E6A98B71-B551-8946-A3A9-E65F4E31D3C3}"/>
              </a:ext>
            </a:extLst>
          </p:cNvPr>
          <p:cNvSpPr>
            <a:spLocks noGrp="1"/>
          </p:cNvSpPr>
          <p:nvPr>
            <p:ph type="body" sz="quarter" idx="25"/>
          </p:nvPr>
        </p:nvSpPr>
        <p:spPr>
          <a:xfrm>
            <a:off x="847022" y="3024305"/>
            <a:ext cx="2299575" cy="579507"/>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a:t>Click to edit Master text styles</a:t>
            </a:r>
          </a:p>
        </p:txBody>
      </p:sp>
      <p:sp>
        <p:nvSpPr>
          <p:cNvPr id="40" name="Picture Placeholder 4">
            <a:extLst>
              <a:ext uri="{FF2B5EF4-FFF2-40B4-BE49-F238E27FC236}">
                <a16:creationId xmlns:a16="http://schemas.microsoft.com/office/drawing/2014/main" id="{C365E4FB-00BD-B543-8668-906C4EBC1574}"/>
              </a:ext>
            </a:extLst>
          </p:cNvPr>
          <p:cNvSpPr>
            <a:spLocks noGrp="1"/>
          </p:cNvSpPr>
          <p:nvPr>
            <p:ph type="pic" sz="quarter" idx="26"/>
          </p:nvPr>
        </p:nvSpPr>
        <p:spPr>
          <a:xfrm>
            <a:off x="3565593" y="1700212"/>
            <a:ext cx="2196216" cy="1238251"/>
          </a:xfrm>
          <a:ln>
            <a:noFill/>
          </a:ln>
        </p:spPr>
        <p:txBody>
          <a:bodyPr/>
          <a:lstStyle/>
          <a:p>
            <a:endParaRPr lang="en-US"/>
          </a:p>
        </p:txBody>
      </p:sp>
      <p:sp>
        <p:nvSpPr>
          <p:cNvPr id="42" name="Text Placeholder 7">
            <a:extLst>
              <a:ext uri="{FF2B5EF4-FFF2-40B4-BE49-F238E27FC236}">
                <a16:creationId xmlns:a16="http://schemas.microsoft.com/office/drawing/2014/main" id="{682D7E17-5CD1-3D4C-BA72-F233B6FB01BD}"/>
              </a:ext>
            </a:extLst>
          </p:cNvPr>
          <p:cNvSpPr>
            <a:spLocks noGrp="1"/>
          </p:cNvSpPr>
          <p:nvPr>
            <p:ph type="body" sz="quarter" idx="27"/>
          </p:nvPr>
        </p:nvSpPr>
        <p:spPr>
          <a:xfrm>
            <a:off x="3564761" y="3024306"/>
            <a:ext cx="2196207" cy="588670"/>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a:t>Click to edit Master text styles</a:t>
            </a:r>
          </a:p>
        </p:txBody>
      </p:sp>
      <p:sp>
        <p:nvSpPr>
          <p:cNvPr id="43" name="Picture Placeholder 4">
            <a:extLst>
              <a:ext uri="{FF2B5EF4-FFF2-40B4-BE49-F238E27FC236}">
                <a16:creationId xmlns:a16="http://schemas.microsoft.com/office/drawing/2014/main" id="{149E4D09-3A7A-3B41-910D-A63B2230823A}"/>
              </a:ext>
            </a:extLst>
          </p:cNvPr>
          <p:cNvSpPr>
            <a:spLocks noGrp="1"/>
          </p:cNvSpPr>
          <p:nvPr>
            <p:ph type="pic" sz="quarter" idx="28"/>
          </p:nvPr>
        </p:nvSpPr>
        <p:spPr>
          <a:xfrm>
            <a:off x="6180799" y="1700212"/>
            <a:ext cx="2196216" cy="1238251"/>
          </a:xfrm>
          <a:ln>
            <a:noFill/>
          </a:ln>
        </p:spPr>
        <p:txBody>
          <a:bodyPr/>
          <a:lstStyle/>
          <a:p>
            <a:endParaRPr lang="en-US"/>
          </a:p>
        </p:txBody>
      </p:sp>
      <p:sp>
        <p:nvSpPr>
          <p:cNvPr id="45" name="Text Placeholder 7">
            <a:extLst>
              <a:ext uri="{FF2B5EF4-FFF2-40B4-BE49-F238E27FC236}">
                <a16:creationId xmlns:a16="http://schemas.microsoft.com/office/drawing/2014/main" id="{C77FD0B3-3E1F-174E-AF73-8E99C37B22BA}"/>
              </a:ext>
            </a:extLst>
          </p:cNvPr>
          <p:cNvSpPr>
            <a:spLocks noGrp="1"/>
          </p:cNvSpPr>
          <p:nvPr>
            <p:ph type="body" sz="quarter" idx="29"/>
          </p:nvPr>
        </p:nvSpPr>
        <p:spPr>
          <a:xfrm>
            <a:off x="6180798" y="3024305"/>
            <a:ext cx="2196211" cy="579507"/>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a:t>Click to edit Master text styles</a:t>
            </a:r>
          </a:p>
        </p:txBody>
      </p:sp>
      <p:sp>
        <p:nvSpPr>
          <p:cNvPr id="49" name="Picture Placeholder 4">
            <a:extLst>
              <a:ext uri="{FF2B5EF4-FFF2-40B4-BE49-F238E27FC236}">
                <a16:creationId xmlns:a16="http://schemas.microsoft.com/office/drawing/2014/main" id="{0827B651-8E5A-CF45-A073-5FFA181D17A6}"/>
              </a:ext>
            </a:extLst>
          </p:cNvPr>
          <p:cNvSpPr>
            <a:spLocks noGrp="1"/>
          </p:cNvSpPr>
          <p:nvPr>
            <p:ph type="pic" sz="quarter" idx="30"/>
          </p:nvPr>
        </p:nvSpPr>
        <p:spPr>
          <a:xfrm>
            <a:off x="8796006" y="1700212"/>
            <a:ext cx="2196216" cy="1238251"/>
          </a:xfrm>
          <a:ln>
            <a:noFill/>
          </a:ln>
        </p:spPr>
        <p:txBody>
          <a:bodyPr/>
          <a:lstStyle/>
          <a:p>
            <a:endParaRPr lang="en-US"/>
          </a:p>
        </p:txBody>
      </p:sp>
      <p:sp>
        <p:nvSpPr>
          <p:cNvPr id="51" name="Text Placeholder 7">
            <a:extLst>
              <a:ext uri="{FF2B5EF4-FFF2-40B4-BE49-F238E27FC236}">
                <a16:creationId xmlns:a16="http://schemas.microsoft.com/office/drawing/2014/main" id="{14A01BA4-99E0-A24D-9ED9-B4D76E4E4B87}"/>
              </a:ext>
            </a:extLst>
          </p:cNvPr>
          <p:cNvSpPr>
            <a:spLocks noGrp="1"/>
          </p:cNvSpPr>
          <p:nvPr>
            <p:ph type="body" sz="quarter" idx="31"/>
          </p:nvPr>
        </p:nvSpPr>
        <p:spPr>
          <a:xfrm>
            <a:off x="8796005" y="3024305"/>
            <a:ext cx="2193569" cy="588671"/>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a:t>Click to edit Master text styles</a:t>
            </a:r>
          </a:p>
        </p:txBody>
      </p:sp>
      <p:sp>
        <p:nvSpPr>
          <p:cNvPr id="55" name="Line 11">
            <a:extLst>
              <a:ext uri="{FF2B5EF4-FFF2-40B4-BE49-F238E27FC236}">
                <a16:creationId xmlns:a16="http://schemas.microsoft.com/office/drawing/2014/main" id="{A51CFC14-A144-0843-94C8-B91234B640CC}"/>
              </a:ext>
            </a:extLst>
          </p:cNvPr>
          <p:cNvSpPr>
            <a:spLocks noChangeShapeType="1"/>
          </p:cNvSpPr>
          <p:nvPr userDrawn="1"/>
        </p:nvSpPr>
        <p:spPr bwMode="auto">
          <a:xfrm>
            <a:off x="3524102" y="1700212"/>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 name="Line 11">
            <a:extLst>
              <a:ext uri="{FF2B5EF4-FFF2-40B4-BE49-F238E27FC236}">
                <a16:creationId xmlns:a16="http://schemas.microsoft.com/office/drawing/2014/main" id="{810F5AE5-18D3-AB4A-A9DD-7FC4555B8E89}"/>
              </a:ext>
            </a:extLst>
          </p:cNvPr>
          <p:cNvSpPr>
            <a:spLocks noChangeShapeType="1"/>
          </p:cNvSpPr>
          <p:nvPr userDrawn="1"/>
        </p:nvSpPr>
        <p:spPr bwMode="auto">
          <a:xfrm>
            <a:off x="6142471" y="1700212"/>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 name="Line 11">
            <a:extLst>
              <a:ext uri="{FF2B5EF4-FFF2-40B4-BE49-F238E27FC236}">
                <a16:creationId xmlns:a16="http://schemas.microsoft.com/office/drawing/2014/main" id="{1D09F6FF-CD9D-8B40-87F1-9AC44C3B142D}"/>
              </a:ext>
            </a:extLst>
          </p:cNvPr>
          <p:cNvSpPr>
            <a:spLocks noChangeShapeType="1"/>
          </p:cNvSpPr>
          <p:nvPr userDrawn="1"/>
        </p:nvSpPr>
        <p:spPr bwMode="auto">
          <a:xfrm>
            <a:off x="8755042" y="1700212"/>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0" name="Picture Placeholder 4">
            <a:extLst>
              <a:ext uri="{FF2B5EF4-FFF2-40B4-BE49-F238E27FC236}">
                <a16:creationId xmlns:a16="http://schemas.microsoft.com/office/drawing/2014/main" id="{0DC62333-2F23-CB4A-AD58-B45F99C47B46}"/>
              </a:ext>
            </a:extLst>
          </p:cNvPr>
          <p:cNvSpPr>
            <a:spLocks noGrp="1"/>
          </p:cNvSpPr>
          <p:nvPr>
            <p:ph type="pic" sz="quarter" idx="32"/>
          </p:nvPr>
        </p:nvSpPr>
        <p:spPr>
          <a:xfrm>
            <a:off x="847022" y="3934126"/>
            <a:ext cx="2299581" cy="1238251"/>
          </a:xfrm>
          <a:ln>
            <a:noFill/>
          </a:ln>
        </p:spPr>
        <p:txBody>
          <a:bodyPr/>
          <a:lstStyle/>
          <a:p>
            <a:endParaRPr lang="en-US"/>
          </a:p>
        </p:txBody>
      </p:sp>
      <p:sp>
        <p:nvSpPr>
          <p:cNvPr id="61" name="Line 11">
            <a:extLst>
              <a:ext uri="{FF2B5EF4-FFF2-40B4-BE49-F238E27FC236}">
                <a16:creationId xmlns:a16="http://schemas.microsoft.com/office/drawing/2014/main" id="{56D7D260-7F88-F24D-81DD-49E1A567D954}"/>
              </a:ext>
            </a:extLst>
          </p:cNvPr>
          <p:cNvSpPr>
            <a:spLocks noChangeShapeType="1"/>
          </p:cNvSpPr>
          <p:nvPr userDrawn="1"/>
        </p:nvSpPr>
        <p:spPr bwMode="auto">
          <a:xfrm>
            <a:off x="804863" y="3934126"/>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 name="Text Placeholder 7">
            <a:extLst>
              <a:ext uri="{FF2B5EF4-FFF2-40B4-BE49-F238E27FC236}">
                <a16:creationId xmlns:a16="http://schemas.microsoft.com/office/drawing/2014/main" id="{D108D62E-BF57-5340-B55A-6A1B28CA64D5}"/>
              </a:ext>
            </a:extLst>
          </p:cNvPr>
          <p:cNvSpPr>
            <a:spLocks noGrp="1"/>
          </p:cNvSpPr>
          <p:nvPr>
            <p:ph type="body" sz="quarter" idx="33"/>
          </p:nvPr>
        </p:nvSpPr>
        <p:spPr>
          <a:xfrm>
            <a:off x="847022" y="5258219"/>
            <a:ext cx="2299575" cy="579507"/>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a:t>Click to edit Master text styles</a:t>
            </a:r>
          </a:p>
        </p:txBody>
      </p:sp>
      <p:sp>
        <p:nvSpPr>
          <p:cNvPr id="64" name="Picture Placeholder 4">
            <a:extLst>
              <a:ext uri="{FF2B5EF4-FFF2-40B4-BE49-F238E27FC236}">
                <a16:creationId xmlns:a16="http://schemas.microsoft.com/office/drawing/2014/main" id="{0B675CE7-0A1F-3E41-A9A6-D9029EB8F565}"/>
              </a:ext>
            </a:extLst>
          </p:cNvPr>
          <p:cNvSpPr>
            <a:spLocks noGrp="1"/>
          </p:cNvSpPr>
          <p:nvPr>
            <p:ph type="pic" sz="quarter" idx="34"/>
          </p:nvPr>
        </p:nvSpPr>
        <p:spPr>
          <a:xfrm>
            <a:off x="3565593" y="3934126"/>
            <a:ext cx="2196216" cy="1238251"/>
          </a:xfrm>
          <a:ln>
            <a:noFill/>
          </a:ln>
        </p:spPr>
        <p:txBody>
          <a:bodyPr/>
          <a:lstStyle/>
          <a:p>
            <a:endParaRPr lang="en-US"/>
          </a:p>
        </p:txBody>
      </p:sp>
      <p:sp>
        <p:nvSpPr>
          <p:cNvPr id="70" name="Text Placeholder 7">
            <a:extLst>
              <a:ext uri="{FF2B5EF4-FFF2-40B4-BE49-F238E27FC236}">
                <a16:creationId xmlns:a16="http://schemas.microsoft.com/office/drawing/2014/main" id="{EBA9547A-ED7A-5340-8FD5-C0DBE14779CD}"/>
              </a:ext>
            </a:extLst>
          </p:cNvPr>
          <p:cNvSpPr>
            <a:spLocks noGrp="1"/>
          </p:cNvSpPr>
          <p:nvPr>
            <p:ph type="body" sz="quarter" idx="35"/>
          </p:nvPr>
        </p:nvSpPr>
        <p:spPr>
          <a:xfrm>
            <a:off x="3564761" y="5258220"/>
            <a:ext cx="2196207" cy="588670"/>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a:t>Click to edit Master text styles</a:t>
            </a:r>
          </a:p>
        </p:txBody>
      </p:sp>
      <p:sp>
        <p:nvSpPr>
          <p:cNvPr id="71" name="Picture Placeholder 4">
            <a:extLst>
              <a:ext uri="{FF2B5EF4-FFF2-40B4-BE49-F238E27FC236}">
                <a16:creationId xmlns:a16="http://schemas.microsoft.com/office/drawing/2014/main" id="{016813A8-A11E-D442-BBF1-06DA78848D58}"/>
              </a:ext>
            </a:extLst>
          </p:cNvPr>
          <p:cNvSpPr>
            <a:spLocks noGrp="1"/>
          </p:cNvSpPr>
          <p:nvPr>
            <p:ph type="pic" sz="quarter" idx="36"/>
          </p:nvPr>
        </p:nvSpPr>
        <p:spPr>
          <a:xfrm>
            <a:off x="6180799" y="3934126"/>
            <a:ext cx="2196216" cy="1238251"/>
          </a:xfrm>
          <a:ln>
            <a:noFill/>
          </a:ln>
        </p:spPr>
        <p:txBody>
          <a:bodyPr/>
          <a:lstStyle/>
          <a:p>
            <a:endParaRPr lang="en-US"/>
          </a:p>
        </p:txBody>
      </p:sp>
      <p:sp>
        <p:nvSpPr>
          <p:cNvPr id="72" name="Text Placeholder 7">
            <a:extLst>
              <a:ext uri="{FF2B5EF4-FFF2-40B4-BE49-F238E27FC236}">
                <a16:creationId xmlns:a16="http://schemas.microsoft.com/office/drawing/2014/main" id="{B12AB741-E521-8F48-98F2-945062B3BC61}"/>
              </a:ext>
            </a:extLst>
          </p:cNvPr>
          <p:cNvSpPr>
            <a:spLocks noGrp="1"/>
          </p:cNvSpPr>
          <p:nvPr>
            <p:ph type="body" sz="quarter" idx="37"/>
          </p:nvPr>
        </p:nvSpPr>
        <p:spPr>
          <a:xfrm>
            <a:off x="6180798" y="5258219"/>
            <a:ext cx="2196211" cy="579507"/>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a:t>Click to edit Master text styles</a:t>
            </a:r>
          </a:p>
        </p:txBody>
      </p:sp>
      <p:sp>
        <p:nvSpPr>
          <p:cNvPr id="73" name="Picture Placeholder 4">
            <a:extLst>
              <a:ext uri="{FF2B5EF4-FFF2-40B4-BE49-F238E27FC236}">
                <a16:creationId xmlns:a16="http://schemas.microsoft.com/office/drawing/2014/main" id="{A0417BCC-FA3D-5F4F-BC71-E879BD975FD0}"/>
              </a:ext>
            </a:extLst>
          </p:cNvPr>
          <p:cNvSpPr>
            <a:spLocks noGrp="1"/>
          </p:cNvSpPr>
          <p:nvPr>
            <p:ph type="pic" sz="quarter" idx="38"/>
          </p:nvPr>
        </p:nvSpPr>
        <p:spPr>
          <a:xfrm>
            <a:off x="8796006" y="3934126"/>
            <a:ext cx="2196216" cy="1238251"/>
          </a:xfrm>
          <a:ln>
            <a:noFill/>
          </a:ln>
        </p:spPr>
        <p:txBody>
          <a:bodyPr/>
          <a:lstStyle/>
          <a:p>
            <a:endParaRPr lang="en-US"/>
          </a:p>
        </p:txBody>
      </p:sp>
      <p:sp>
        <p:nvSpPr>
          <p:cNvPr id="74" name="Text Placeholder 7">
            <a:extLst>
              <a:ext uri="{FF2B5EF4-FFF2-40B4-BE49-F238E27FC236}">
                <a16:creationId xmlns:a16="http://schemas.microsoft.com/office/drawing/2014/main" id="{4920F1BA-12C9-D24A-81BA-BED87C692A20}"/>
              </a:ext>
            </a:extLst>
          </p:cNvPr>
          <p:cNvSpPr>
            <a:spLocks noGrp="1"/>
          </p:cNvSpPr>
          <p:nvPr>
            <p:ph type="body" sz="quarter" idx="39"/>
          </p:nvPr>
        </p:nvSpPr>
        <p:spPr>
          <a:xfrm>
            <a:off x="8796005" y="5258219"/>
            <a:ext cx="2193569" cy="588671"/>
          </a:xfrm>
          <a:noFill/>
        </p:spPr>
        <p:txBody>
          <a:bodyPr lIns="72000" tIns="72000" rIns="72000" bIns="72000" anchor="t" anchorCtr="0"/>
          <a:lstStyle>
            <a:lvl1pPr>
              <a:spcBef>
                <a:spcPts val="0"/>
              </a:spcBef>
              <a:defRPr sz="1200">
                <a:solidFill>
                  <a:schemeClr val="bg1"/>
                </a:solidFill>
              </a:defRPr>
            </a:lvl1pPr>
            <a:lvl2pPr>
              <a:defRPr sz="800"/>
            </a:lvl2pPr>
            <a:lvl3pPr>
              <a:defRPr sz="800"/>
            </a:lvl3pPr>
            <a:lvl4pPr>
              <a:defRPr sz="800"/>
            </a:lvl4pPr>
            <a:lvl5pPr>
              <a:defRPr sz="800"/>
            </a:lvl5pPr>
          </a:lstStyle>
          <a:p>
            <a:pPr lvl="0"/>
            <a:r>
              <a:rPr lang="en-US"/>
              <a:t>Click to edit Master text styles</a:t>
            </a:r>
          </a:p>
        </p:txBody>
      </p:sp>
      <p:sp>
        <p:nvSpPr>
          <p:cNvPr id="75" name="Line 11">
            <a:extLst>
              <a:ext uri="{FF2B5EF4-FFF2-40B4-BE49-F238E27FC236}">
                <a16:creationId xmlns:a16="http://schemas.microsoft.com/office/drawing/2014/main" id="{B3738E01-9557-2349-9B60-4B2A5E5C1951}"/>
              </a:ext>
            </a:extLst>
          </p:cNvPr>
          <p:cNvSpPr>
            <a:spLocks noChangeShapeType="1"/>
          </p:cNvSpPr>
          <p:nvPr userDrawn="1"/>
        </p:nvSpPr>
        <p:spPr bwMode="auto">
          <a:xfrm>
            <a:off x="3524102" y="3934126"/>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6" name="Line 11">
            <a:extLst>
              <a:ext uri="{FF2B5EF4-FFF2-40B4-BE49-F238E27FC236}">
                <a16:creationId xmlns:a16="http://schemas.microsoft.com/office/drawing/2014/main" id="{929833FE-6D83-C249-93F3-F28BC2EFB977}"/>
              </a:ext>
            </a:extLst>
          </p:cNvPr>
          <p:cNvSpPr>
            <a:spLocks noChangeShapeType="1"/>
          </p:cNvSpPr>
          <p:nvPr userDrawn="1"/>
        </p:nvSpPr>
        <p:spPr bwMode="auto">
          <a:xfrm>
            <a:off x="6142471" y="3934126"/>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7" name="Line 11">
            <a:extLst>
              <a:ext uri="{FF2B5EF4-FFF2-40B4-BE49-F238E27FC236}">
                <a16:creationId xmlns:a16="http://schemas.microsoft.com/office/drawing/2014/main" id="{0650F398-20BD-1144-AA4F-B66967418DE6}"/>
              </a:ext>
            </a:extLst>
          </p:cNvPr>
          <p:cNvSpPr>
            <a:spLocks noChangeShapeType="1"/>
          </p:cNvSpPr>
          <p:nvPr userDrawn="1"/>
        </p:nvSpPr>
        <p:spPr bwMode="auto">
          <a:xfrm>
            <a:off x="8755042" y="3934126"/>
            <a:ext cx="0" cy="1903600"/>
          </a:xfrm>
          <a:prstGeom prst="line">
            <a:avLst/>
          </a:prstGeom>
          <a:noFill/>
          <a:ln w="12700"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Line 11">
            <a:extLst>
              <a:ext uri="{FF2B5EF4-FFF2-40B4-BE49-F238E27FC236}">
                <a16:creationId xmlns:a16="http://schemas.microsoft.com/office/drawing/2014/main" id="{C5FB2416-6654-4247-9BB1-1D9A525D87A6}"/>
              </a:ext>
            </a:extLst>
          </p:cNvPr>
          <p:cNvSpPr>
            <a:spLocks noChangeShapeType="1"/>
          </p:cNvSpPr>
          <p:nvPr userDrawn="1"/>
        </p:nvSpPr>
        <p:spPr bwMode="auto">
          <a:xfrm>
            <a:off x="609600" y="0"/>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817702803"/>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2_Main Title &amp; Subtitle_ST1">
    <p:spTree>
      <p:nvGrpSpPr>
        <p:cNvPr id="1" name=""/>
        <p:cNvGrpSpPr/>
        <p:nvPr/>
      </p:nvGrpSpPr>
      <p:grpSpPr>
        <a:xfrm>
          <a:off x="0" y="0"/>
          <a:ext cx="0" cy="0"/>
          <a:chOff x="0" y="0"/>
          <a:chExt cx="0" cy="0"/>
        </a:xfrm>
      </p:grpSpPr>
      <p:sp>
        <p:nvSpPr>
          <p:cNvPr id="7" name="Title 2"/>
          <p:cNvSpPr>
            <a:spLocks noGrp="1"/>
          </p:cNvSpPr>
          <p:nvPr>
            <p:ph type="title"/>
          </p:nvPr>
        </p:nvSpPr>
        <p:spPr>
          <a:xfrm>
            <a:off x="517093" y="376816"/>
            <a:ext cx="11157817" cy="545945"/>
          </a:xfrm>
          <a:prstGeom prst="rect">
            <a:avLst/>
          </a:prstGeom>
        </p:spPr>
        <p:txBody>
          <a:bodyPr lIns="0" tIns="0" rIns="0" bIns="0" anchor="ctr"/>
          <a:lstStyle>
            <a:lvl1pPr algn="l">
              <a:defRPr sz="3467" b="0">
                <a:solidFill>
                  <a:schemeClr val="tx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162478150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Main Title &amp; Subtitle DTPP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0FA2A51-C7FB-4D50-A0D2-DF137EE82584}"/>
              </a:ext>
            </a:extLst>
          </p:cNvPr>
          <p:cNvSpPr>
            <a:spLocks noGrp="1"/>
          </p:cNvSpPr>
          <p:nvPr>
            <p:ph type="body" sz="half" idx="2" hasCustomPrompt="1"/>
          </p:nvPr>
        </p:nvSpPr>
        <p:spPr>
          <a:xfrm>
            <a:off x="517093" y="974041"/>
            <a:ext cx="11157817" cy="231007"/>
          </a:xfrm>
          <a:prstGeom prst="rect">
            <a:avLst/>
          </a:prstGeom>
        </p:spPr>
        <p:txBody>
          <a:bodyPr wrap="none" lIns="0" tIns="0" rIns="0" bIns="0" anchor="ctr">
            <a:noAutofit/>
          </a:bodyPr>
          <a:lstStyle>
            <a:lvl1pPr marL="0" indent="0" algn="l">
              <a:buNone/>
              <a:defRPr sz="1467" b="0" baseline="0">
                <a:solidFill>
                  <a:schemeClr val="bg1">
                    <a:lumMod val="50000"/>
                  </a:schemeClr>
                </a:solidFill>
                <a:latin typeface="+mn-lt"/>
                <a:ea typeface="Roboto" panose="02000000000000000000" pitchFamily="2" charset="0"/>
              </a:defRPr>
            </a:lvl1pPr>
            <a:lvl2pPr marL="609570" indent="0">
              <a:buNone/>
              <a:defRPr sz="1600"/>
            </a:lvl2pPr>
            <a:lvl3pPr marL="1219139" indent="0">
              <a:buNone/>
              <a:defRPr sz="1333"/>
            </a:lvl3pPr>
            <a:lvl4pPr marL="1828709" indent="0">
              <a:buNone/>
              <a:defRPr sz="1200"/>
            </a:lvl4pPr>
            <a:lvl5pPr marL="2438278" indent="0">
              <a:buNone/>
              <a:defRPr sz="1200"/>
            </a:lvl5pPr>
            <a:lvl6pPr marL="3047848" indent="0">
              <a:buNone/>
              <a:defRPr sz="1200"/>
            </a:lvl6pPr>
            <a:lvl7pPr marL="3657417" indent="0">
              <a:buNone/>
              <a:defRPr sz="1200"/>
            </a:lvl7pPr>
            <a:lvl8pPr marL="4266987" indent="0">
              <a:buNone/>
              <a:defRPr sz="1200"/>
            </a:lvl8pPr>
            <a:lvl9pPr marL="4876557" indent="0">
              <a:buNone/>
              <a:defRPr sz="1200"/>
            </a:lvl9pPr>
          </a:lstStyle>
          <a:p>
            <a:pPr lvl="0"/>
            <a:r>
              <a:rPr lang="en-US"/>
              <a:t>CLICK TO EDITE SUBTITLE</a:t>
            </a:r>
          </a:p>
        </p:txBody>
      </p:sp>
      <p:sp>
        <p:nvSpPr>
          <p:cNvPr id="5" name="Title 2">
            <a:extLst>
              <a:ext uri="{FF2B5EF4-FFF2-40B4-BE49-F238E27FC236}">
                <a16:creationId xmlns:a16="http://schemas.microsoft.com/office/drawing/2014/main" id="{A82EC6E7-1C9E-487B-BE78-F0637AF3ECD6}"/>
              </a:ext>
            </a:extLst>
          </p:cNvPr>
          <p:cNvSpPr>
            <a:spLocks noGrp="1"/>
          </p:cNvSpPr>
          <p:nvPr>
            <p:ph type="title"/>
          </p:nvPr>
        </p:nvSpPr>
        <p:spPr>
          <a:xfrm>
            <a:off x="517093" y="376816"/>
            <a:ext cx="11157817" cy="545945"/>
          </a:xfrm>
          <a:prstGeom prst="rect">
            <a:avLst/>
          </a:prstGeom>
        </p:spPr>
        <p:txBody>
          <a:bodyPr lIns="0" tIns="0" rIns="0" bIns="0" anchor="ctr"/>
          <a:lstStyle>
            <a:lvl1pPr algn="l">
              <a:defRPr sz="3200">
                <a:solidFill>
                  <a:schemeClr val="tx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481802100"/>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1_Main Title &amp; Subtitle">
    <p:spTree>
      <p:nvGrpSpPr>
        <p:cNvPr id="1" name=""/>
        <p:cNvGrpSpPr/>
        <p:nvPr/>
      </p:nvGrpSpPr>
      <p:grpSpPr>
        <a:xfrm>
          <a:off x="0" y="0"/>
          <a:ext cx="0" cy="0"/>
          <a:chOff x="0" y="0"/>
          <a:chExt cx="0" cy="0"/>
        </a:xfrm>
      </p:grpSpPr>
      <p:sp>
        <p:nvSpPr>
          <p:cNvPr id="6" name="Text Placeholder 3"/>
          <p:cNvSpPr>
            <a:spLocks noGrp="1"/>
          </p:cNvSpPr>
          <p:nvPr>
            <p:ph type="body" sz="half" idx="2" hasCustomPrompt="1"/>
          </p:nvPr>
        </p:nvSpPr>
        <p:spPr>
          <a:xfrm>
            <a:off x="517093" y="974041"/>
            <a:ext cx="11157817" cy="231007"/>
          </a:xfrm>
          <a:prstGeom prst="rect">
            <a:avLst/>
          </a:prstGeom>
        </p:spPr>
        <p:txBody>
          <a:bodyPr wrap="none" lIns="0" tIns="0" rIns="0" bIns="0" anchor="ctr">
            <a:noAutofit/>
          </a:bodyPr>
          <a:lstStyle>
            <a:lvl1pPr marL="0" indent="0" algn="l">
              <a:buNone/>
              <a:defRPr sz="1467" b="0" baseline="0">
                <a:solidFill>
                  <a:schemeClr val="bg1">
                    <a:lumMod val="50000"/>
                  </a:schemeClr>
                </a:solidFill>
                <a:latin typeface="+mn-lt"/>
                <a:ea typeface="Roboto" panose="02000000000000000000" pitchFamily="2" charset="0"/>
              </a:defRPr>
            </a:lvl1pPr>
            <a:lvl2pPr marL="609570" indent="0">
              <a:buNone/>
              <a:defRPr sz="1600"/>
            </a:lvl2pPr>
            <a:lvl3pPr marL="1219139" indent="0">
              <a:buNone/>
              <a:defRPr sz="1333"/>
            </a:lvl3pPr>
            <a:lvl4pPr marL="1828709" indent="0">
              <a:buNone/>
              <a:defRPr sz="1200"/>
            </a:lvl4pPr>
            <a:lvl5pPr marL="2438278" indent="0">
              <a:buNone/>
              <a:defRPr sz="1200"/>
            </a:lvl5pPr>
            <a:lvl6pPr marL="3047848" indent="0">
              <a:buNone/>
              <a:defRPr sz="1200"/>
            </a:lvl6pPr>
            <a:lvl7pPr marL="3657417" indent="0">
              <a:buNone/>
              <a:defRPr sz="1200"/>
            </a:lvl7pPr>
            <a:lvl8pPr marL="4266987" indent="0">
              <a:buNone/>
              <a:defRPr sz="1200"/>
            </a:lvl8pPr>
            <a:lvl9pPr marL="4876557" indent="0">
              <a:buNone/>
              <a:defRPr sz="1200"/>
            </a:lvl9pPr>
          </a:lstStyle>
          <a:p>
            <a:pPr lvl="0"/>
            <a:r>
              <a:rPr lang="en-US"/>
              <a:t>CLICK TO EDITE SUBTITLE</a:t>
            </a:r>
          </a:p>
        </p:txBody>
      </p:sp>
      <p:sp>
        <p:nvSpPr>
          <p:cNvPr id="7" name="Title 2"/>
          <p:cNvSpPr>
            <a:spLocks noGrp="1"/>
          </p:cNvSpPr>
          <p:nvPr>
            <p:ph type="title"/>
          </p:nvPr>
        </p:nvSpPr>
        <p:spPr>
          <a:xfrm>
            <a:off x="517093" y="376816"/>
            <a:ext cx="11157817" cy="545945"/>
          </a:xfrm>
          <a:prstGeom prst="rect">
            <a:avLst/>
          </a:prstGeom>
        </p:spPr>
        <p:txBody>
          <a:bodyPr lIns="0" tIns="0" rIns="0" bIns="0" anchor="ctr"/>
          <a:lstStyle>
            <a:lvl1pPr algn="l">
              <a:defRPr sz="4000">
                <a:solidFill>
                  <a:schemeClr val="tx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4159016203"/>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a:xfrm>
            <a:off x="807270" y="239083"/>
            <a:ext cx="7531187" cy="755904"/>
          </a:xfr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70" y="1306286"/>
            <a:ext cx="7531188" cy="4778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Arial"/>
              <a:ea typeface="+mn-ea"/>
              <a:cs typeface="+mn-cs"/>
            </a:endParaRPr>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2083C"/>
                </a:solidFill>
                <a:effectLst/>
                <a:uLnTx/>
                <a:uFillTx/>
                <a:latin typeface="Arial"/>
                <a:ea typeface="+mn-ea"/>
                <a:cs typeface="+mn-cs"/>
              </a:rPr>
              <a:t>Commercial in confidence</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3C2FB7-9533-4568-9B8F-F5133F6949BD}" type="slidenum">
              <a:rPr kumimoji="0" lang="en-GB" sz="900" b="0" i="0" u="none" strike="noStrike" kern="1200" cap="none" spc="0" normalizeH="0" baseline="0" noProof="0" smtClean="0">
                <a:ln>
                  <a:noFill/>
                </a:ln>
                <a:solidFill>
                  <a:srgbClr val="02083C"/>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900" b="0" i="0" u="none" strike="noStrike" kern="1200" cap="none" spc="0" normalizeH="0" baseline="0" noProof="0">
              <a:ln>
                <a:noFill/>
              </a:ln>
              <a:solidFill>
                <a:srgbClr val="02083C"/>
              </a:solidFill>
              <a:effectLst/>
              <a:uLnTx/>
              <a:uFillTx/>
              <a:latin typeface="Arial"/>
              <a:ea typeface="+mn-ea"/>
              <a:cs typeface="+mn-cs"/>
            </a:endParaRPr>
          </a:p>
        </p:txBody>
      </p:sp>
      <p:sp>
        <p:nvSpPr>
          <p:cNvPr id="7" name="Picture Placeholder 5">
            <a:extLst>
              <a:ext uri="{FF2B5EF4-FFF2-40B4-BE49-F238E27FC236}">
                <a16:creationId xmlns:a16="http://schemas.microsoft.com/office/drawing/2014/main" id="{73743DB2-E2ED-7849-B2F4-A97DD22DDE8D}"/>
              </a:ext>
            </a:extLst>
          </p:cNvPr>
          <p:cNvSpPr>
            <a:spLocks noGrp="1"/>
          </p:cNvSpPr>
          <p:nvPr>
            <p:ph type="pic" sz="quarter" idx="26"/>
          </p:nvPr>
        </p:nvSpPr>
        <p:spPr>
          <a:xfrm>
            <a:off x="8643256" y="0"/>
            <a:ext cx="3548743" cy="6858000"/>
          </a:xfrm>
          <a:noFill/>
        </p:spPr>
        <p:txBody>
          <a:bodyPr/>
          <a:lstStyle/>
          <a:p>
            <a:endParaRPr lang="en-GB"/>
          </a:p>
        </p:txBody>
      </p:sp>
    </p:spTree>
    <p:extLst>
      <p:ext uri="{BB962C8B-B14F-4D97-AF65-F5344CB8AC3E}">
        <p14:creationId xmlns:p14="http://schemas.microsoft.com/office/powerpoint/2010/main" val="370724539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Arial"/>
              <a:ea typeface="+mn-ea"/>
              <a:cs typeface="+mn-cs"/>
            </a:endParaRPr>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2083C"/>
                </a:solidFill>
                <a:effectLst/>
                <a:uLnTx/>
                <a:uFillTx/>
                <a:latin typeface="Arial"/>
                <a:ea typeface="+mn-ea"/>
                <a:cs typeface="+mn-cs"/>
              </a:rPr>
              <a:t>Commercial in confidence</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3C2FB7-9533-4568-9B8F-F5133F6949BD}" type="slidenum">
              <a:rPr kumimoji="0" lang="en-GB" sz="900" b="0" i="0" u="none" strike="noStrike" kern="1200" cap="none" spc="0" normalizeH="0" baseline="0" noProof="0" smtClean="0">
                <a:ln>
                  <a:noFill/>
                </a:ln>
                <a:solidFill>
                  <a:srgbClr val="02083C"/>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900" b="0" i="0" u="none" strike="noStrike" kern="1200" cap="none" spc="0" normalizeH="0" baseline="0" noProof="0">
              <a:ln>
                <a:noFill/>
              </a:ln>
              <a:solidFill>
                <a:srgbClr val="02083C"/>
              </a:solidFill>
              <a:effectLst/>
              <a:uLnTx/>
              <a:uFillTx/>
              <a:latin typeface="Arial"/>
              <a:ea typeface="+mn-ea"/>
              <a:cs typeface="+mn-cs"/>
            </a:endParaRPr>
          </a:p>
        </p:txBody>
      </p:sp>
      <p:sp>
        <p:nvSpPr>
          <p:cNvPr id="17" name="Rectangle 16">
            <a:extLst>
              <a:ext uri="{FF2B5EF4-FFF2-40B4-BE49-F238E27FC236}">
                <a16:creationId xmlns:a16="http://schemas.microsoft.com/office/drawing/2014/main" id="{A2DC1D2E-1E85-6B44-86B4-EF0E316C19D3}"/>
              </a:ext>
            </a:extLst>
          </p:cNvPr>
          <p:cNvSpPr/>
          <p:nvPr userDrawn="1"/>
        </p:nvSpPr>
        <p:spPr>
          <a:xfrm>
            <a:off x="5710094" y="1253640"/>
            <a:ext cx="6190923" cy="494032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rial"/>
              <a:ea typeface="+mn-ea"/>
              <a:cs typeface="+mn-cs"/>
            </a:endParaRPr>
          </a:p>
        </p:txBody>
      </p:sp>
      <p:sp>
        <p:nvSpPr>
          <p:cNvPr id="18" name="Arrow: Pentagon 31">
            <a:extLst>
              <a:ext uri="{FF2B5EF4-FFF2-40B4-BE49-F238E27FC236}">
                <a16:creationId xmlns:a16="http://schemas.microsoft.com/office/drawing/2014/main" id="{730AECA3-3745-CC46-84C0-DD3FF16F7135}"/>
              </a:ext>
            </a:extLst>
          </p:cNvPr>
          <p:cNvSpPr/>
          <p:nvPr userDrawn="1"/>
        </p:nvSpPr>
        <p:spPr>
          <a:xfrm>
            <a:off x="5039169" y="1252490"/>
            <a:ext cx="1670209" cy="4943768"/>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rial"/>
              <a:ea typeface="+mn-ea"/>
              <a:cs typeface="+mn-cs"/>
            </a:endParaRPr>
          </a:p>
        </p:txBody>
      </p:sp>
      <p:sp>
        <p:nvSpPr>
          <p:cNvPr id="19" name="Arrow: Pentagon 32">
            <a:extLst>
              <a:ext uri="{FF2B5EF4-FFF2-40B4-BE49-F238E27FC236}">
                <a16:creationId xmlns:a16="http://schemas.microsoft.com/office/drawing/2014/main" id="{E65977D3-F9A7-5F44-8240-135D019C5914}"/>
              </a:ext>
            </a:extLst>
          </p:cNvPr>
          <p:cNvSpPr/>
          <p:nvPr userDrawn="1"/>
        </p:nvSpPr>
        <p:spPr>
          <a:xfrm>
            <a:off x="4853569" y="1258621"/>
            <a:ext cx="1567404" cy="4940326"/>
          </a:xfrm>
          <a:prstGeom prst="homePlate">
            <a:avLst/>
          </a:prstGeom>
          <a:solidFill>
            <a:srgbClr val="0208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rial"/>
              <a:ea typeface="+mn-ea"/>
              <a:cs typeface="+mn-cs"/>
            </a:endParaRPr>
          </a:p>
        </p:txBody>
      </p:sp>
      <p:sp>
        <p:nvSpPr>
          <p:cNvPr id="20" name="Rectangle 19">
            <a:extLst>
              <a:ext uri="{FF2B5EF4-FFF2-40B4-BE49-F238E27FC236}">
                <a16:creationId xmlns:a16="http://schemas.microsoft.com/office/drawing/2014/main" id="{BEB3FFAC-4724-8C4A-999F-E4F54F10C3DE}"/>
              </a:ext>
            </a:extLst>
          </p:cNvPr>
          <p:cNvSpPr/>
          <p:nvPr userDrawn="1"/>
        </p:nvSpPr>
        <p:spPr>
          <a:xfrm>
            <a:off x="822255" y="1258621"/>
            <a:ext cx="4776289" cy="4940326"/>
          </a:xfrm>
          <a:prstGeom prst="rect">
            <a:avLst/>
          </a:prstGeom>
          <a:solidFill>
            <a:srgbClr val="0208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rial"/>
              <a:ea typeface="+mn-ea"/>
              <a:cs typeface="+mn-cs"/>
            </a:endParaRPr>
          </a:p>
        </p:txBody>
      </p:sp>
      <p:cxnSp>
        <p:nvCxnSpPr>
          <p:cNvPr id="24" name="Straight Connector 23">
            <a:extLst>
              <a:ext uri="{FF2B5EF4-FFF2-40B4-BE49-F238E27FC236}">
                <a16:creationId xmlns:a16="http://schemas.microsoft.com/office/drawing/2014/main" id="{3145394B-1C2D-1944-8AE6-ADDD355C74BA}"/>
              </a:ext>
            </a:extLst>
          </p:cNvPr>
          <p:cNvCxnSpPr/>
          <p:nvPr userDrawn="1"/>
        </p:nvCxnSpPr>
        <p:spPr>
          <a:xfrm>
            <a:off x="970941" y="1670947"/>
            <a:ext cx="4546800"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cxnSp>
        <p:nvCxnSpPr>
          <p:cNvPr id="26" name="Straight Connector 25">
            <a:extLst>
              <a:ext uri="{FF2B5EF4-FFF2-40B4-BE49-F238E27FC236}">
                <a16:creationId xmlns:a16="http://schemas.microsoft.com/office/drawing/2014/main" id="{BB8477C3-30C0-E644-8D27-10CD165C8C8C}"/>
              </a:ext>
            </a:extLst>
          </p:cNvPr>
          <p:cNvCxnSpPr>
            <a:cxnSpLocks/>
          </p:cNvCxnSpPr>
          <p:nvPr userDrawn="1"/>
        </p:nvCxnSpPr>
        <p:spPr>
          <a:xfrm>
            <a:off x="6793121" y="1670947"/>
            <a:ext cx="4970986"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sp>
        <p:nvSpPr>
          <p:cNvPr id="28" name="Text Placeholder 27">
            <a:extLst>
              <a:ext uri="{FF2B5EF4-FFF2-40B4-BE49-F238E27FC236}">
                <a16:creationId xmlns:a16="http://schemas.microsoft.com/office/drawing/2014/main" id="{FB973D01-86EB-0F40-B3AE-3FE5F6E27048}"/>
              </a:ext>
            </a:extLst>
          </p:cNvPr>
          <p:cNvSpPr>
            <a:spLocks noGrp="1"/>
          </p:cNvSpPr>
          <p:nvPr>
            <p:ph type="body" sz="quarter" idx="13"/>
          </p:nvPr>
        </p:nvSpPr>
        <p:spPr>
          <a:xfrm>
            <a:off x="969343" y="1393599"/>
            <a:ext cx="4481531" cy="274656"/>
          </a:xfrm>
        </p:spPr>
        <p:txBody>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
        <p:nvSpPr>
          <p:cNvPr id="29" name="Text Placeholder 27">
            <a:extLst>
              <a:ext uri="{FF2B5EF4-FFF2-40B4-BE49-F238E27FC236}">
                <a16:creationId xmlns:a16="http://schemas.microsoft.com/office/drawing/2014/main" id="{CF1BEDDB-BCEA-3641-BF56-1F1C5B410567}"/>
              </a:ext>
            </a:extLst>
          </p:cNvPr>
          <p:cNvSpPr>
            <a:spLocks noGrp="1"/>
          </p:cNvSpPr>
          <p:nvPr>
            <p:ph type="body" sz="quarter" idx="14"/>
          </p:nvPr>
        </p:nvSpPr>
        <p:spPr>
          <a:xfrm>
            <a:off x="6793121" y="1393599"/>
            <a:ext cx="4481531" cy="274656"/>
          </a:xfrm>
        </p:spPr>
        <p:txBody>
          <a:bodyPr/>
          <a:lstStyle>
            <a:lvl1pPr>
              <a:defRPr sz="1400">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
        <p:nvSpPr>
          <p:cNvPr id="31" name="Text Placeholder 30">
            <a:extLst>
              <a:ext uri="{FF2B5EF4-FFF2-40B4-BE49-F238E27FC236}">
                <a16:creationId xmlns:a16="http://schemas.microsoft.com/office/drawing/2014/main" id="{DB42E90F-35DB-7948-A697-81CF1781292D}"/>
              </a:ext>
            </a:extLst>
          </p:cNvPr>
          <p:cNvSpPr>
            <a:spLocks noGrp="1"/>
          </p:cNvSpPr>
          <p:nvPr>
            <p:ph type="body" sz="quarter" idx="15"/>
          </p:nvPr>
        </p:nvSpPr>
        <p:spPr>
          <a:xfrm>
            <a:off x="969963" y="1828800"/>
            <a:ext cx="4629150" cy="4233863"/>
          </a:xfrm>
        </p:spPr>
        <p:txBody>
          <a:bodyPr/>
          <a:lstStyle>
            <a:lvl1pPr>
              <a:defRPr sz="105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
        <p:nvSpPr>
          <p:cNvPr id="32" name="Text Placeholder 30">
            <a:extLst>
              <a:ext uri="{FF2B5EF4-FFF2-40B4-BE49-F238E27FC236}">
                <a16:creationId xmlns:a16="http://schemas.microsoft.com/office/drawing/2014/main" id="{6303BD1C-C3D8-C94D-97F7-868C19652344}"/>
              </a:ext>
            </a:extLst>
          </p:cNvPr>
          <p:cNvSpPr>
            <a:spLocks noGrp="1"/>
          </p:cNvSpPr>
          <p:nvPr>
            <p:ph type="body" sz="quarter" idx="16"/>
          </p:nvPr>
        </p:nvSpPr>
        <p:spPr>
          <a:xfrm>
            <a:off x="6820359" y="1828800"/>
            <a:ext cx="4943748" cy="4233863"/>
          </a:xfrm>
        </p:spPr>
        <p:txBody>
          <a:bodyPr/>
          <a:lstStyle>
            <a:lvl1pPr>
              <a:defRPr sz="105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Tree>
    <p:extLst>
      <p:ext uri="{BB962C8B-B14F-4D97-AF65-F5344CB8AC3E}">
        <p14:creationId xmlns:p14="http://schemas.microsoft.com/office/powerpoint/2010/main" val="50364877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Arial"/>
              <a:ea typeface="+mn-ea"/>
              <a:cs typeface="+mn-cs"/>
            </a:endParaRPr>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2083C"/>
                </a:solidFill>
                <a:effectLst/>
                <a:uLnTx/>
                <a:uFillTx/>
                <a:latin typeface="Arial"/>
                <a:ea typeface="+mn-ea"/>
                <a:cs typeface="+mn-cs"/>
              </a:rPr>
              <a:t>Commercial in confidence</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3C2FB7-9533-4568-9B8F-F5133F6949BD}" type="slidenum">
              <a:rPr kumimoji="0" lang="en-GB" sz="900" b="0" i="0" u="none" strike="noStrike" kern="1200" cap="none" spc="0" normalizeH="0" baseline="0" noProof="0" smtClean="0">
                <a:ln>
                  <a:noFill/>
                </a:ln>
                <a:solidFill>
                  <a:srgbClr val="02083C"/>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900" b="0" i="0" u="none" strike="noStrike" kern="1200" cap="none" spc="0" normalizeH="0" baseline="0" noProof="0">
              <a:ln>
                <a:noFill/>
              </a:ln>
              <a:solidFill>
                <a:srgbClr val="02083C"/>
              </a:solidFill>
              <a:effectLst/>
              <a:uLnTx/>
              <a:uFillTx/>
              <a:latin typeface="Arial"/>
              <a:ea typeface="+mn-ea"/>
              <a:cs typeface="+mn-cs"/>
            </a:endParaRPr>
          </a:p>
        </p:txBody>
      </p:sp>
      <p:sp>
        <p:nvSpPr>
          <p:cNvPr id="7" name="Rectangle 6">
            <a:extLst>
              <a:ext uri="{FF2B5EF4-FFF2-40B4-BE49-F238E27FC236}">
                <a16:creationId xmlns:a16="http://schemas.microsoft.com/office/drawing/2014/main" id="{148551A2-2D72-CB4B-B7D6-6735DC55CF76}"/>
              </a:ext>
            </a:extLst>
          </p:cNvPr>
          <p:cNvSpPr/>
          <p:nvPr userDrawn="1"/>
        </p:nvSpPr>
        <p:spPr>
          <a:xfrm>
            <a:off x="807269" y="1880783"/>
            <a:ext cx="6098356" cy="4160696"/>
          </a:xfrm>
          <a:prstGeom prst="rect">
            <a:avLst/>
          </a:prstGeom>
          <a:solidFill>
            <a:srgbClr val="02083C"/>
          </a:solidFill>
          <a:ln w="12700" cap="flat" cmpd="sng" algn="ctr">
            <a:solidFill>
              <a:srgbClr val="02083C"/>
            </a:solidFill>
            <a:prstDash val="solid"/>
            <a:miter lim="800000"/>
          </a:ln>
          <a:effectLst/>
        </p:spPr>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Arial"/>
              <a:ea typeface="+mn-ea"/>
              <a:cs typeface="+mn-cs"/>
            </a:endParaRPr>
          </a:p>
        </p:txBody>
      </p:sp>
      <p:sp>
        <p:nvSpPr>
          <p:cNvPr id="8" name="Rectangle 7">
            <a:extLst>
              <a:ext uri="{FF2B5EF4-FFF2-40B4-BE49-F238E27FC236}">
                <a16:creationId xmlns:a16="http://schemas.microsoft.com/office/drawing/2014/main" id="{9FE391B5-87ED-CE4D-9443-7BD9046D09D4}"/>
              </a:ext>
            </a:extLst>
          </p:cNvPr>
          <p:cNvSpPr/>
          <p:nvPr userDrawn="1"/>
        </p:nvSpPr>
        <p:spPr>
          <a:xfrm>
            <a:off x="7010401" y="1880783"/>
            <a:ext cx="4393706" cy="19800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9" name="Rectangle 8">
            <a:extLst>
              <a:ext uri="{FF2B5EF4-FFF2-40B4-BE49-F238E27FC236}">
                <a16:creationId xmlns:a16="http://schemas.microsoft.com/office/drawing/2014/main" id="{6E90ACF5-518F-8B4E-9B73-E98C40D50451}"/>
              </a:ext>
            </a:extLst>
          </p:cNvPr>
          <p:cNvSpPr/>
          <p:nvPr userDrawn="1"/>
        </p:nvSpPr>
        <p:spPr>
          <a:xfrm>
            <a:off x="7010401" y="4004783"/>
            <a:ext cx="4393706" cy="2036696"/>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20" name="Text Placeholder 2">
            <a:extLst>
              <a:ext uri="{FF2B5EF4-FFF2-40B4-BE49-F238E27FC236}">
                <a16:creationId xmlns:a16="http://schemas.microsoft.com/office/drawing/2014/main" id="{E78132B8-AD65-A546-9E48-35916A6E8755}"/>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
        <p:nvSpPr>
          <p:cNvPr id="21" name="Text Placeholder 20">
            <a:extLst>
              <a:ext uri="{FF2B5EF4-FFF2-40B4-BE49-F238E27FC236}">
                <a16:creationId xmlns:a16="http://schemas.microsoft.com/office/drawing/2014/main" id="{E696BD9A-614F-C240-9445-5C93665756D6}"/>
              </a:ext>
            </a:extLst>
          </p:cNvPr>
          <p:cNvSpPr>
            <a:spLocks noGrp="1"/>
          </p:cNvSpPr>
          <p:nvPr>
            <p:ph type="body" sz="quarter" idx="14"/>
          </p:nvPr>
        </p:nvSpPr>
        <p:spPr>
          <a:xfrm>
            <a:off x="990600" y="2003425"/>
            <a:ext cx="5791200" cy="217261"/>
          </a:xfrm>
        </p:spPr>
        <p:txBody>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
        <p:nvSpPr>
          <p:cNvPr id="22" name="Text Placeholder 20">
            <a:extLst>
              <a:ext uri="{FF2B5EF4-FFF2-40B4-BE49-F238E27FC236}">
                <a16:creationId xmlns:a16="http://schemas.microsoft.com/office/drawing/2014/main" id="{DC310614-AA84-7A43-AACD-CB4AEBF075AB}"/>
              </a:ext>
            </a:extLst>
          </p:cNvPr>
          <p:cNvSpPr>
            <a:spLocks noGrp="1"/>
          </p:cNvSpPr>
          <p:nvPr>
            <p:ph type="body" sz="quarter" idx="15"/>
          </p:nvPr>
        </p:nvSpPr>
        <p:spPr>
          <a:xfrm>
            <a:off x="7088956" y="2003425"/>
            <a:ext cx="4112444" cy="217261"/>
          </a:xfrm>
        </p:spPr>
        <p:txBody>
          <a:bodyPr/>
          <a:lstStyle>
            <a:lvl1pPr>
              <a:defRPr sz="1400">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
        <p:nvSpPr>
          <p:cNvPr id="23" name="Text Placeholder 20">
            <a:extLst>
              <a:ext uri="{FF2B5EF4-FFF2-40B4-BE49-F238E27FC236}">
                <a16:creationId xmlns:a16="http://schemas.microsoft.com/office/drawing/2014/main" id="{63A87F3B-5B0E-A542-8433-4CFD49A968B2}"/>
              </a:ext>
            </a:extLst>
          </p:cNvPr>
          <p:cNvSpPr>
            <a:spLocks noGrp="1"/>
          </p:cNvSpPr>
          <p:nvPr>
            <p:ph type="body" sz="quarter" idx="16"/>
          </p:nvPr>
        </p:nvSpPr>
        <p:spPr>
          <a:xfrm>
            <a:off x="7088956" y="4121814"/>
            <a:ext cx="4112444" cy="217261"/>
          </a:xfrm>
        </p:spPr>
        <p:txBody>
          <a:bodyPr/>
          <a:lstStyle>
            <a:lvl1pPr>
              <a:defRPr sz="1400">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
        <p:nvSpPr>
          <p:cNvPr id="25" name="Text Placeholder 24">
            <a:extLst>
              <a:ext uri="{FF2B5EF4-FFF2-40B4-BE49-F238E27FC236}">
                <a16:creationId xmlns:a16="http://schemas.microsoft.com/office/drawing/2014/main" id="{1B848C07-A337-0F46-9FC0-6F515A49F02F}"/>
              </a:ext>
            </a:extLst>
          </p:cNvPr>
          <p:cNvSpPr>
            <a:spLocks noGrp="1"/>
          </p:cNvSpPr>
          <p:nvPr>
            <p:ph type="body" sz="quarter" idx="17"/>
          </p:nvPr>
        </p:nvSpPr>
        <p:spPr>
          <a:xfrm>
            <a:off x="990600" y="2427288"/>
            <a:ext cx="5791200" cy="3494087"/>
          </a:xfrm>
        </p:spPr>
        <p:txBody>
          <a:bodyPr/>
          <a:lstStyle>
            <a:lvl1pPr>
              <a:defRPr sz="105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
        <p:nvSpPr>
          <p:cNvPr id="26" name="Text Placeholder 24">
            <a:extLst>
              <a:ext uri="{FF2B5EF4-FFF2-40B4-BE49-F238E27FC236}">
                <a16:creationId xmlns:a16="http://schemas.microsoft.com/office/drawing/2014/main" id="{9FA9EAAD-C174-3946-9101-5766E8713967}"/>
              </a:ext>
            </a:extLst>
          </p:cNvPr>
          <p:cNvSpPr>
            <a:spLocks noGrp="1"/>
          </p:cNvSpPr>
          <p:nvPr>
            <p:ph type="body" sz="quarter" idx="18"/>
          </p:nvPr>
        </p:nvSpPr>
        <p:spPr>
          <a:xfrm>
            <a:off x="7088956" y="2350505"/>
            <a:ext cx="4199530" cy="1383295"/>
          </a:xfrm>
        </p:spPr>
        <p:txBody>
          <a:bodyPr/>
          <a:lstStyle>
            <a:lvl1pPr>
              <a:defRPr sz="1050" b="0">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
        <p:nvSpPr>
          <p:cNvPr id="27" name="Text Placeholder 24">
            <a:extLst>
              <a:ext uri="{FF2B5EF4-FFF2-40B4-BE49-F238E27FC236}">
                <a16:creationId xmlns:a16="http://schemas.microsoft.com/office/drawing/2014/main" id="{F1EA3E77-765B-EB48-9136-A0A1345381BB}"/>
              </a:ext>
            </a:extLst>
          </p:cNvPr>
          <p:cNvSpPr>
            <a:spLocks noGrp="1"/>
          </p:cNvSpPr>
          <p:nvPr>
            <p:ph type="body" sz="quarter" idx="19"/>
          </p:nvPr>
        </p:nvSpPr>
        <p:spPr>
          <a:xfrm>
            <a:off x="7107489" y="4456106"/>
            <a:ext cx="4199530" cy="1383295"/>
          </a:xfrm>
        </p:spPr>
        <p:txBody>
          <a:bodyPr/>
          <a:lstStyle>
            <a:lvl1pPr>
              <a:defRPr sz="1050" b="0">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p:txBody>
      </p:sp>
    </p:spTree>
    <p:extLst>
      <p:ext uri="{BB962C8B-B14F-4D97-AF65-F5344CB8AC3E}">
        <p14:creationId xmlns:p14="http://schemas.microsoft.com/office/powerpoint/2010/main" val="460492999"/>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Double Diamon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624AB0E-67F9-4699-A062-C1A04E211DBF}"/>
              </a:ext>
            </a:extLst>
          </p:cNvPr>
          <p:cNvSpPr>
            <a:spLocks noGrp="1"/>
          </p:cNvSpPr>
          <p:nvPr>
            <p:ph type="ftr" sz="quarter" idx="11"/>
          </p:nvPr>
        </p:nvSpPr>
        <p:spPr/>
        <p:txBody>
          <a:bodyPr/>
          <a:lstStyle>
            <a:lvl1pPr>
              <a:defRPr/>
            </a:lvl1pPr>
          </a:lstStyle>
          <a:p>
            <a:r>
              <a:rPr lang="en-GB"/>
              <a:t>Commercial in confidence</a:t>
            </a:r>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6" name="Title 5">
            <a:extLst>
              <a:ext uri="{FF2B5EF4-FFF2-40B4-BE49-F238E27FC236}">
                <a16:creationId xmlns:a16="http://schemas.microsoft.com/office/drawing/2014/main" id="{A95D5CD0-B0B5-44FD-8864-8049525371E6}"/>
              </a:ext>
            </a:extLst>
          </p:cNvPr>
          <p:cNvSpPr>
            <a:spLocks noGrp="1"/>
          </p:cNvSpPr>
          <p:nvPr>
            <p:ph type="title"/>
          </p:nvPr>
        </p:nvSpPr>
        <p:spPr>
          <a:xfrm>
            <a:off x="807270" y="302881"/>
            <a:ext cx="5914546" cy="755904"/>
          </a:xfrm>
        </p:spPr>
        <p:txBody>
          <a:bodyPr/>
          <a:lstStyle/>
          <a:p>
            <a:r>
              <a:rPr lang="en-US"/>
              <a:t>Click to edit Master title style</a:t>
            </a:r>
            <a:endParaRPr lang="en-GB"/>
          </a:p>
        </p:txBody>
      </p:sp>
      <p:sp>
        <p:nvSpPr>
          <p:cNvPr id="7" name="Line 11">
            <a:extLst>
              <a:ext uri="{FF2B5EF4-FFF2-40B4-BE49-F238E27FC236}">
                <a16:creationId xmlns:a16="http://schemas.microsoft.com/office/drawing/2014/main" id="{59E740C0-4BC9-47F2-A694-AC426764FCA4}"/>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 name="Right Arrow 1">
            <a:extLst>
              <a:ext uri="{FF2B5EF4-FFF2-40B4-BE49-F238E27FC236}">
                <a16:creationId xmlns:a16="http://schemas.microsoft.com/office/drawing/2014/main" id="{B4F8FD93-89CA-CD4E-BC59-E3D3125F8AE6}"/>
              </a:ext>
            </a:extLst>
          </p:cNvPr>
          <p:cNvSpPr/>
          <p:nvPr userDrawn="1"/>
        </p:nvSpPr>
        <p:spPr>
          <a:xfrm>
            <a:off x="8753664" y="5879547"/>
            <a:ext cx="2397600" cy="602386"/>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a:solidFill>
                  <a:sysClr val="windowText" lastClr="000000"/>
                </a:solidFill>
              </a:rPr>
              <a:t>Deliver</a:t>
            </a:r>
          </a:p>
        </p:txBody>
      </p:sp>
      <p:sp>
        <p:nvSpPr>
          <p:cNvPr id="10" name="Right Arrow 9">
            <a:extLst>
              <a:ext uri="{FF2B5EF4-FFF2-40B4-BE49-F238E27FC236}">
                <a16:creationId xmlns:a16="http://schemas.microsoft.com/office/drawing/2014/main" id="{EDFE8DC3-41AB-A15A-7F41-7AB3B9BDD4AA}"/>
              </a:ext>
            </a:extLst>
          </p:cNvPr>
          <p:cNvSpPr/>
          <p:nvPr userDrawn="1"/>
        </p:nvSpPr>
        <p:spPr>
          <a:xfrm>
            <a:off x="5331081" y="1207462"/>
            <a:ext cx="422683" cy="369333"/>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solidFill>
                <a:sysClr val="windowText" lastClr="000000"/>
              </a:solidFill>
            </a:endParaRPr>
          </a:p>
        </p:txBody>
      </p:sp>
      <p:sp>
        <p:nvSpPr>
          <p:cNvPr id="12" name="Right Arrow 11">
            <a:extLst>
              <a:ext uri="{FF2B5EF4-FFF2-40B4-BE49-F238E27FC236}">
                <a16:creationId xmlns:a16="http://schemas.microsoft.com/office/drawing/2014/main" id="{39509BB3-CE80-6ECB-1D47-FBE158D2A30B}"/>
              </a:ext>
            </a:extLst>
          </p:cNvPr>
          <p:cNvSpPr/>
          <p:nvPr userDrawn="1"/>
        </p:nvSpPr>
        <p:spPr>
          <a:xfrm rot="10800000">
            <a:off x="1561277" y="1208045"/>
            <a:ext cx="422683" cy="369333"/>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solidFill>
                <a:sysClr val="windowText" lastClr="000000"/>
              </a:solidFill>
            </a:endParaRPr>
          </a:p>
        </p:txBody>
      </p:sp>
      <p:sp>
        <p:nvSpPr>
          <p:cNvPr id="16" name="Right Arrow 15">
            <a:extLst>
              <a:ext uri="{FF2B5EF4-FFF2-40B4-BE49-F238E27FC236}">
                <a16:creationId xmlns:a16="http://schemas.microsoft.com/office/drawing/2014/main" id="{0529966D-88EB-B24A-60B6-352274A0C9EE}"/>
              </a:ext>
            </a:extLst>
          </p:cNvPr>
          <p:cNvSpPr/>
          <p:nvPr userDrawn="1"/>
        </p:nvSpPr>
        <p:spPr>
          <a:xfrm>
            <a:off x="10416959" y="1211965"/>
            <a:ext cx="422683" cy="369333"/>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solidFill>
                <a:sysClr val="windowText" lastClr="000000"/>
              </a:solidFill>
            </a:endParaRPr>
          </a:p>
        </p:txBody>
      </p:sp>
      <p:sp>
        <p:nvSpPr>
          <p:cNvPr id="20" name="Right Arrow 19">
            <a:extLst>
              <a:ext uri="{FF2B5EF4-FFF2-40B4-BE49-F238E27FC236}">
                <a16:creationId xmlns:a16="http://schemas.microsoft.com/office/drawing/2014/main" id="{8AFFF4BC-8C25-C0DF-3B06-7CF5AA730609}"/>
              </a:ext>
            </a:extLst>
          </p:cNvPr>
          <p:cNvSpPr/>
          <p:nvPr userDrawn="1"/>
        </p:nvSpPr>
        <p:spPr>
          <a:xfrm rot="10800000">
            <a:off x="6656251" y="1211966"/>
            <a:ext cx="422683" cy="369333"/>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solidFill>
                <a:sysClr val="windowText" lastClr="000000"/>
              </a:solidFill>
            </a:endParaRPr>
          </a:p>
        </p:txBody>
      </p:sp>
      <p:grpSp>
        <p:nvGrpSpPr>
          <p:cNvPr id="22" name="Group 21">
            <a:extLst>
              <a:ext uri="{FF2B5EF4-FFF2-40B4-BE49-F238E27FC236}">
                <a16:creationId xmlns:a16="http://schemas.microsoft.com/office/drawing/2014/main" id="{E7294286-154A-1616-5B59-352ECBA24CD9}"/>
              </a:ext>
            </a:extLst>
          </p:cNvPr>
          <p:cNvGrpSpPr/>
          <p:nvPr userDrawn="1"/>
        </p:nvGrpSpPr>
        <p:grpSpPr>
          <a:xfrm>
            <a:off x="609600" y="1000109"/>
            <a:ext cx="11163583" cy="5330349"/>
            <a:chOff x="609600" y="1000109"/>
            <a:chExt cx="11163583" cy="5330349"/>
          </a:xfrm>
        </p:grpSpPr>
        <p:sp>
          <p:nvSpPr>
            <p:cNvPr id="23" name="Rectangle 22">
              <a:extLst>
                <a:ext uri="{FF2B5EF4-FFF2-40B4-BE49-F238E27FC236}">
                  <a16:creationId xmlns:a16="http://schemas.microsoft.com/office/drawing/2014/main" id="{64BBC402-39F1-13A7-E46C-EFD7FED411FF}"/>
                </a:ext>
              </a:extLst>
            </p:cNvPr>
            <p:cNvSpPr/>
            <p:nvPr/>
          </p:nvSpPr>
          <p:spPr>
            <a:xfrm>
              <a:off x="6658259" y="6032730"/>
              <a:ext cx="2059463" cy="2960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a:solidFill>
                    <a:sysClr val="windowText" lastClr="000000"/>
                  </a:solidFill>
                </a:rPr>
                <a:t>Develop</a:t>
              </a:r>
            </a:p>
          </p:txBody>
        </p:sp>
        <p:sp>
          <p:nvSpPr>
            <p:cNvPr id="24" name="Rectangle 23">
              <a:extLst>
                <a:ext uri="{FF2B5EF4-FFF2-40B4-BE49-F238E27FC236}">
                  <a16:creationId xmlns:a16="http://schemas.microsoft.com/office/drawing/2014/main" id="{56C00835-8C11-FEE7-F824-68C0D4245569}"/>
                </a:ext>
              </a:extLst>
            </p:cNvPr>
            <p:cNvSpPr/>
            <p:nvPr/>
          </p:nvSpPr>
          <p:spPr>
            <a:xfrm>
              <a:off x="3687644" y="6032730"/>
              <a:ext cx="2062654" cy="2960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a:solidFill>
                    <a:sysClr val="windowText" lastClr="000000"/>
                  </a:solidFill>
                </a:rPr>
                <a:t>Define</a:t>
              </a:r>
            </a:p>
          </p:txBody>
        </p:sp>
        <p:sp>
          <p:nvSpPr>
            <p:cNvPr id="59" name="Rectangle 58">
              <a:extLst>
                <a:ext uri="{FF2B5EF4-FFF2-40B4-BE49-F238E27FC236}">
                  <a16:creationId xmlns:a16="http://schemas.microsoft.com/office/drawing/2014/main" id="{35175BE0-BD82-835E-3BF9-8992489618C1}"/>
                </a:ext>
              </a:extLst>
            </p:cNvPr>
            <p:cNvSpPr/>
            <p:nvPr/>
          </p:nvSpPr>
          <p:spPr>
            <a:xfrm>
              <a:off x="1548505" y="6034438"/>
              <a:ext cx="2062654" cy="2960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a:solidFill>
                    <a:sysClr val="windowText" lastClr="000000"/>
                  </a:solidFill>
                </a:rPr>
                <a:t>Discover</a:t>
              </a:r>
            </a:p>
          </p:txBody>
        </p:sp>
        <p:sp>
          <p:nvSpPr>
            <p:cNvPr id="61" name="Oval 60">
              <a:extLst>
                <a:ext uri="{FF2B5EF4-FFF2-40B4-BE49-F238E27FC236}">
                  <a16:creationId xmlns:a16="http://schemas.microsoft.com/office/drawing/2014/main" id="{2532D33E-9876-FF11-68F5-05BC6C220647}"/>
                </a:ext>
              </a:extLst>
            </p:cNvPr>
            <p:cNvSpPr/>
            <p:nvPr/>
          </p:nvSpPr>
          <p:spPr>
            <a:xfrm>
              <a:off x="609600" y="3142727"/>
              <a:ext cx="880009" cy="880009"/>
            </a:xfrm>
            <a:prstGeom prst="ellipse">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TextBox 61">
              <a:extLst>
                <a:ext uri="{FF2B5EF4-FFF2-40B4-BE49-F238E27FC236}">
                  <a16:creationId xmlns:a16="http://schemas.microsoft.com/office/drawing/2014/main" id="{1DF2F917-AFE9-EAE4-81A2-B4667998609A}"/>
                </a:ext>
              </a:extLst>
            </p:cNvPr>
            <p:cNvSpPr txBox="1"/>
            <p:nvPr/>
          </p:nvSpPr>
          <p:spPr>
            <a:xfrm>
              <a:off x="664415" y="3513808"/>
              <a:ext cx="798295" cy="153888"/>
            </a:xfrm>
            <a:prstGeom prst="rect">
              <a:avLst/>
            </a:prstGeom>
            <a:noFill/>
          </p:spPr>
          <p:txBody>
            <a:bodyPr wrap="none" lIns="0" tIns="0" rIns="0" bIns="0" rtlCol="0">
              <a:spAutoFit/>
            </a:bodyPr>
            <a:lstStyle/>
            <a:p>
              <a:pPr algn="l"/>
              <a:r>
                <a:rPr lang="en-GB" sz="1000" b="1">
                  <a:solidFill>
                    <a:schemeClr val="tx2"/>
                  </a:solidFill>
                </a:rPr>
                <a:t>CHALLENGE</a:t>
              </a:r>
            </a:p>
          </p:txBody>
        </p:sp>
        <p:sp>
          <p:nvSpPr>
            <p:cNvPr id="63" name="Oval 62">
              <a:extLst>
                <a:ext uri="{FF2B5EF4-FFF2-40B4-BE49-F238E27FC236}">
                  <a16:creationId xmlns:a16="http://schemas.microsoft.com/office/drawing/2014/main" id="{223C5050-C53B-3FC2-3FE0-84820A491087}"/>
                </a:ext>
              </a:extLst>
            </p:cNvPr>
            <p:cNvSpPr/>
            <p:nvPr/>
          </p:nvSpPr>
          <p:spPr>
            <a:xfrm>
              <a:off x="10893174" y="3142728"/>
              <a:ext cx="880009" cy="880009"/>
            </a:xfrm>
            <a:prstGeom prst="ellipse">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highlight>
                  <a:srgbClr val="00FFFF"/>
                </a:highlight>
              </a:endParaRPr>
            </a:p>
          </p:txBody>
        </p:sp>
        <p:sp>
          <p:nvSpPr>
            <p:cNvPr id="64" name="TextBox 63">
              <a:extLst>
                <a:ext uri="{FF2B5EF4-FFF2-40B4-BE49-F238E27FC236}">
                  <a16:creationId xmlns:a16="http://schemas.microsoft.com/office/drawing/2014/main" id="{492D463B-0E23-91EA-57E7-BF9AB6D79749}"/>
                </a:ext>
              </a:extLst>
            </p:cNvPr>
            <p:cNvSpPr txBox="1"/>
            <p:nvPr/>
          </p:nvSpPr>
          <p:spPr>
            <a:xfrm>
              <a:off x="11005363" y="3513808"/>
              <a:ext cx="655629" cy="153888"/>
            </a:xfrm>
            <a:prstGeom prst="rect">
              <a:avLst/>
            </a:prstGeom>
            <a:noFill/>
          </p:spPr>
          <p:txBody>
            <a:bodyPr wrap="none" lIns="0" tIns="0" rIns="0" bIns="0" rtlCol="0">
              <a:spAutoFit/>
            </a:bodyPr>
            <a:lstStyle/>
            <a:p>
              <a:pPr algn="l"/>
              <a:r>
                <a:rPr lang="en-GB" sz="1000" b="1">
                  <a:solidFill>
                    <a:schemeClr val="bg2"/>
                  </a:solidFill>
                </a:rPr>
                <a:t>OUTCOME</a:t>
              </a:r>
            </a:p>
          </p:txBody>
        </p:sp>
        <p:sp>
          <p:nvSpPr>
            <p:cNvPr id="65" name="Triangle 64">
              <a:extLst>
                <a:ext uri="{FF2B5EF4-FFF2-40B4-BE49-F238E27FC236}">
                  <a16:creationId xmlns:a16="http://schemas.microsoft.com/office/drawing/2014/main" id="{4B6CDE6E-7EE5-002D-111E-7510650AB122}"/>
                </a:ext>
              </a:extLst>
            </p:cNvPr>
            <p:cNvSpPr/>
            <p:nvPr/>
          </p:nvSpPr>
          <p:spPr>
            <a:xfrm rot="16200000">
              <a:off x="525818" y="2559428"/>
              <a:ext cx="4162384" cy="2062652"/>
            </a:xfrm>
            <a:prstGeom prst="triangle">
              <a:avLst>
                <a:gd name="adj" fmla="val 50009"/>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Triangle 65">
              <a:extLst>
                <a:ext uri="{FF2B5EF4-FFF2-40B4-BE49-F238E27FC236}">
                  <a16:creationId xmlns:a16="http://schemas.microsoft.com/office/drawing/2014/main" id="{16BA03E3-324D-DEB0-4F75-50BD1AA90BB2}"/>
                </a:ext>
              </a:extLst>
            </p:cNvPr>
            <p:cNvSpPr/>
            <p:nvPr/>
          </p:nvSpPr>
          <p:spPr>
            <a:xfrm rot="16200000">
              <a:off x="5618275" y="2582364"/>
              <a:ext cx="4162384" cy="2062652"/>
            </a:xfrm>
            <a:prstGeom prst="triangle">
              <a:avLst>
                <a:gd name="adj" fmla="val 50009"/>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Triangle 66">
              <a:extLst>
                <a:ext uri="{FF2B5EF4-FFF2-40B4-BE49-F238E27FC236}">
                  <a16:creationId xmlns:a16="http://schemas.microsoft.com/office/drawing/2014/main" id="{8C0466F2-A0B7-50BE-D380-9360A4262AC9}"/>
                </a:ext>
              </a:extLst>
            </p:cNvPr>
            <p:cNvSpPr/>
            <p:nvPr/>
          </p:nvSpPr>
          <p:spPr>
            <a:xfrm rot="5400000">
              <a:off x="2641249" y="2570142"/>
              <a:ext cx="4162380" cy="2062650"/>
            </a:xfrm>
            <a:prstGeom prst="triangle">
              <a:avLst>
                <a:gd name="adj" fmla="val 50009"/>
              </a:avLst>
            </a:prstGeom>
            <a:solidFill>
              <a:schemeClr val="accent5">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Triangle 67">
              <a:extLst>
                <a:ext uri="{FF2B5EF4-FFF2-40B4-BE49-F238E27FC236}">
                  <a16:creationId xmlns:a16="http://schemas.microsoft.com/office/drawing/2014/main" id="{2F32ECE2-B3A4-81CF-F236-317F3109A667}"/>
                </a:ext>
              </a:extLst>
            </p:cNvPr>
            <p:cNvSpPr/>
            <p:nvPr/>
          </p:nvSpPr>
          <p:spPr>
            <a:xfrm rot="5400000">
              <a:off x="7739016" y="2582363"/>
              <a:ext cx="4162380" cy="2062650"/>
            </a:xfrm>
            <a:prstGeom prst="triangle">
              <a:avLst>
                <a:gd name="adj" fmla="val 50009"/>
              </a:avLst>
            </a:prstGeom>
            <a:solidFill>
              <a:schemeClr val="accent3">
                <a:lumMod val="20000"/>
                <a:lumOff val="8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Oval 68">
              <a:extLst>
                <a:ext uri="{FF2B5EF4-FFF2-40B4-BE49-F238E27FC236}">
                  <a16:creationId xmlns:a16="http://schemas.microsoft.com/office/drawing/2014/main" id="{5603C441-6243-15B6-BA9C-8C59EFE6A349}"/>
                </a:ext>
              </a:extLst>
            </p:cNvPr>
            <p:cNvSpPr/>
            <p:nvPr/>
          </p:nvSpPr>
          <p:spPr>
            <a:xfrm>
              <a:off x="5779231" y="3150748"/>
              <a:ext cx="880009" cy="880009"/>
            </a:xfrm>
            <a:prstGeom prst="ellipse">
              <a:avLst/>
            </a:prstGeom>
            <a:solidFill>
              <a:srgbClr val="0FD6A6"/>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TextBox 69">
              <a:extLst>
                <a:ext uri="{FF2B5EF4-FFF2-40B4-BE49-F238E27FC236}">
                  <a16:creationId xmlns:a16="http://schemas.microsoft.com/office/drawing/2014/main" id="{33B672E1-6B80-AE5F-2FC1-18CD999873F2}"/>
                </a:ext>
              </a:extLst>
            </p:cNvPr>
            <p:cNvSpPr txBox="1"/>
            <p:nvPr/>
          </p:nvSpPr>
          <p:spPr>
            <a:xfrm>
              <a:off x="5859406" y="3429011"/>
              <a:ext cx="726161" cy="307777"/>
            </a:xfrm>
            <a:prstGeom prst="rect">
              <a:avLst/>
            </a:prstGeom>
            <a:noFill/>
          </p:spPr>
          <p:txBody>
            <a:bodyPr wrap="none" lIns="0" tIns="0" rIns="0" bIns="0" rtlCol="0">
              <a:spAutoFit/>
            </a:bodyPr>
            <a:lstStyle/>
            <a:p>
              <a:pPr algn="ctr"/>
              <a:r>
                <a:rPr lang="en-GB" sz="1000" b="1">
                  <a:solidFill>
                    <a:schemeClr val="tx2"/>
                  </a:solidFill>
                </a:rPr>
                <a:t>SPECIFIC</a:t>
              </a:r>
              <a:br>
                <a:rPr lang="en-GB" sz="1000" b="1">
                  <a:solidFill>
                    <a:schemeClr val="tx2"/>
                  </a:solidFill>
                </a:rPr>
              </a:br>
              <a:r>
                <a:rPr lang="en-GB" sz="1000" b="1">
                  <a:solidFill>
                    <a:schemeClr val="tx2"/>
                  </a:solidFill>
                </a:rPr>
                <a:t>PROBLEMS</a:t>
              </a:r>
            </a:p>
          </p:txBody>
        </p:sp>
        <p:sp>
          <p:nvSpPr>
            <p:cNvPr id="71" name="TextBox 70">
              <a:extLst>
                <a:ext uri="{FF2B5EF4-FFF2-40B4-BE49-F238E27FC236}">
                  <a16:creationId xmlns:a16="http://schemas.microsoft.com/office/drawing/2014/main" id="{BA5495E9-5903-4ABA-5438-212AE934C5A8}"/>
                </a:ext>
              </a:extLst>
            </p:cNvPr>
            <p:cNvSpPr txBox="1"/>
            <p:nvPr/>
          </p:nvSpPr>
          <p:spPr>
            <a:xfrm>
              <a:off x="2607010" y="2860345"/>
              <a:ext cx="884858" cy="461665"/>
            </a:xfrm>
            <a:prstGeom prst="rect">
              <a:avLst/>
            </a:prstGeom>
            <a:noFill/>
          </p:spPr>
          <p:txBody>
            <a:bodyPr wrap="none" lIns="0" tIns="0" rIns="0" bIns="0" rtlCol="0">
              <a:spAutoFit/>
            </a:bodyPr>
            <a:lstStyle/>
            <a:p>
              <a:pPr algn="r"/>
              <a:r>
                <a:rPr lang="en-GB" sz="1600" b="1">
                  <a:solidFill>
                    <a:schemeClr val="tx2"/>
                  </a:solidFill>
                </a:rPr>
                <a:t>Discover</a:t>
              </a:r>
            </a:p>
            <a:p>
              <a:pPr algn="r"/>
              <a:r>
                <a:rPr lang="en-GB" sz="1400">
                  <a:solidFill>
                    <a:schemeClr val="tx2"/>
                  </a:solidFill>
                </a:rPr>
                <a:t>(Research)</a:t>
              </a:r>
            </a:p>
          </p:txBody>
        </p:sp>
        <p:sp>
          <p:nvSpPr>
            <p:cNvPr id="72" name="TextBox 71">
              <a:extLst>
                <a:ext uri="{FF2B5EF4-FFF2-40B4-BE49-F238E27FC236}">
                  <a16:creationId xmlns:a16="http://schemas.microsoft.com/office/drawing/2014/main" id="{7376F289-CEF2-9C92-F030-B29DB06846FD}"/>
                </a:ext>
              </a:extLst>
            </p:cNvPr>
            <p:cNvSpPr txBox="1"/>
            <p:nvPr/>
          </p:nvSpPr>
          <p:spPr>
            <a:xfrm>
              <a:off x="3831971" y="2860344"/>
              <a:ext cx="896079" cy="461665"/>
            </a:xfrm>
            <a:prstGeom prst="rect">
              <a:avLst/>
            </a:prstGeom>
            <a:noFill/>
          </p:spPr>
          <p:txBody>
            <a:bodyPr wrap="none" lIns="0" tIns="0" rIns="0" bIns="0" rtlCol="0">
              <a:spAutoFit/>
            </a:bodyPr>
            <a:lstStyle/>
            <a:p>
              <a:r>
                <a:rPr lang="en-GB" sz="1600" b="1">
                  <a:solidFill>
                    <a:schemeClr val="tx2"/>
                  </a:solidFill>
                </a:rPr>
                <a:t>Define</a:t>
              </a:r>
            </a:p>
            <a:p>
              <a:r>
                <a:rPr lang="en-GB" sz="1400">
                  <a:solidFill>
                    <a:schemeClr val="tx2"/>
                  </a:solidFill>
                </a:rPr>
                <a:t>(Synthesis)</a:t>
              </a:r>
            </a:p>
          </p:txBody>
        </p:sp>
        <p:sp>
          <p:nvSpPr>
            <p:cNvPr id="73" name="TextBox 72">
              <a:extLst>
                <a:ext uri="{FF2B5EF4-FFF2-40B4-BE49-F238E27FC236}">
                  <a16:creationId xmlns:a16="http://schemas.microsoft.com/office/drawing/2014/main" id="{6DC16CCA-C902-C04D-3923-3A7F87008518}"/>
                </a:ext>
              </a:extLst>
            </p:cNvPr>
            <p:cNvSpPr txBox="1"/>
            <p:nvPr/>
          </p:nvSpPr>
          <p:spPr>
            <a:xfrm>
              <a:off x="7788692" y="2912241"/>
              <a:ext cx="796693" cy="461665"/>
            </a:xfrm>
            <a:prstGeom prst="rect">
              <a:avLst/>
            </a:prstGeom>
            <a:noFill/>
          </p:spPr>
          <p:txBody>
            <a:bodyPr wrap="none" lIns="0" tIns="0" rIns="0" bIns="0" rtlCol="0">
              <a:spAutoFit/>
            </a:bodyPr>
            <a:lstStyle/>
            <a:p>
              <a:pPr algn="r"/>
              <a:r>
                <a:rPr lang="en-GB" sz="1600" b="1">
                  <a:solidFill>
                    <a:schemeClr val="tx2"/>
                  </a:solidFill>
                </a:rPr>
                <a:t>Develop</a:t>
              </a:r>
            </a:p>
            <a:p>
              <a:pPr algn="r"/>
              <a:r>
                <a:rPr lang="en-GB" sz="1400">
                  <a:solidFill>
                    <a:schemeClr val="tx2"/>
                  </a:solidFill>
                </a:rPr>
                <a:t>(Ideation)</a:t>
              </a:r>
            </a:p>
          </p:txBody>
        </p:sp>
        <p:sp>
          <p:nvSpPr>
            <p:cNvPr id="74" name="TextBox 73">
              <a:extLst>
                <a:ext uri="{FF2B5EF4-FFF2-40B4-BE49-F238E27FC236}">
                  <a16:creationId xmlns:a16="http://schemas.microsoft.com/office/drawing/2014/main" id="{EB439988-8200-D7BB-4EF2-85631EFB6078}"/>
                </a:ext>
              </a:extLst>
            </p:cNvPr>
            <p:cNvSpPr txBox="1"/>
            <p:nvPr/>
          </p:nvSpPr>
          <p:spPr>
            <a:xfrm>
              <a:off x="8912444" y="2906770"/>
              <a:ext cx="1341714" cy="461665"/>
            </a:xfrm>
            <a:prstGeom prst="rect">
              <a:avLst/>
            </a:prstGeom>
            <a:noFill/>
          </p:spPr>
          <p:txBody>
            <a:bodyPr wrap="none" lIns="0" tIns="0" rIns="0" bIns="0" rtlCol="0">
              <a:spAutoFit/>
            </a:bodyPr>
            <a:lstStyle/>
            <a:p>
              <a:r>
                <a:rPr lang="en-GB" sz="1600" b="1">
                  <a:solidFill>
                    <a:schemeClr val="tx2"/>
                  </a:solidFill>
                </a:rPr>
                <a:t>Deliver</a:t>
              </a:r>
            </a:p>
            <a:p>
              <a:r>
                <a:rPr lang="en-GB" sz="1400">
                  <a:solidFill>
                    <a:schemeClr val="tx2"/>
                  </a:solidFill>
                </a:rPr>
                <a:t>(Implementation)</a:t>
              </a:r>
            </a:p>
          </p:txBody>
        </p:sp>
        <p:sp>
          <p:nvSpPr>
            <p:cNvPr id="75" name="TextBox 74">
              <a:extLst>
                <a:ext uri="{FF2B5EF4-FFF2-40B4-BE49-F238E27FC236}">
                  <a16:creationId xmlns:a16="http://schemas.microsoft.com/office/drawing/2014/main" id="{9B123752-ADCE-0A64-D885-4F4267ACF288}"/>
                </a:ext>
              </a:extLst>
            </p:cNvPr>
            <p:cNvSpPr txBox="1"/>
            <p:nvPr/>
          </p:nvSpPr>
          <p:spPr>
            <a:xfrm>
              <a:off x="2247028" y="3894967"/>
              <a:ext cx="1242309" cy="430887"/>
            </a:xfrm>
            <a:prstGeom prst="rect">
              <a:avLst/>
            </a:prstGeom>
            <a:noFill/>
          </p:spPr>
          <p:txBody>
            <a:bodyPr wrap="square" lIns="0" tIns="0" rIns="0" bIns="0" rtlCol="0">
              <a:spAutoFit/>
            </a:bodyPr>
            <a:lstStyle/>
            <a:p>
              <a:pPr algn="r"/>
              <a:r>
                <a:rPr lang="en-GB" sz="1400">
                  <a:solidFill>
                    <a:schemeClr val="tx2"/>
                  </a:solidFill>
                </a:rPr>
                <a:t>Insight into the problem</a:t>
              </a:r>
            </a:p>
          </p:txBody>
        </p:sp>
        <p:sp>
          <p:nvSpPr>
            <p:cNvPr id="76" name="TextBox 75">
              <a:extLst>
                <a:ext uri="{FF2B5EF4-FFF2-40B4-BE49-F238E27FC236}">
                  <a16:creationId xmlns:a16="http://schemas.microsoft.com/office/drawing/2014/main" id="{F128C092-09E6-5596-D508-213504596D83}"/>
                </a:ext>
              </a:extLst>
            </p:cNvPr>
            <p:cNvSpPr txBox="1"/>
            <p:nvPr/>
          </p:nvSpPr>
          <p:spPr>
            <a:xfrm>
              <a:off x="3827758" y="3896631"/>
              <a:ext cx="1242309" cy="430887"/>
            </a:xfrm>
            <a:prstGeom prst="rect">
              <a:avLst/>
            </a:prstGeom>
            <a:noFill/>
          </p:spPr>
          <p:txBody>
            <a:bodyPr wrap="square" lIns="0" tIns="0" rIns="0" bIns="0" rtlCol="0">
              <a:spAutoFit/>
            </a:bodyPr>
            <a:lstStyle/>
            <a:p>
              <a:r>
                <a:rPr lang="en-GB" sz="1400">
                  <a:solidFill>
                    <a:schemeClr val="tx2"/>
                  </a:solidFill>
                </a:rPr>
                <a:t>Specific </a:t>
              </a:r>
            </a:p>
            <a:p>
              <a:r>
                <a:rPr lang="en-GB" sz="1400">
                  <a:solidFill>
                    <a:schemeClr val="tx2"/>
                  </a:solidFill>
                </a:rPr>
                <a:t>focus area</a:t>
              </a:r>
            </a:p>
          </p:txBody>
        </p:sp>
        <p:sp>
          <p:nvSpPr>
            <p:cNvPr id="77" name="TextBox 76">
              <a:extLst>
                <a:ext uri="{FF2B5EF4-FFF2-40B4-BE49-F238E27FC236}">
                  <a16:creationId xmlns:a16="http://schemas.microsoft.com/office/drawing/2014/main" id="{3920F35C-4F77-28B6-6F5C-FB1DD2A1862A}"/>
                </a:ext>
              </a:extLst>
            </p:cNvPr>
            <p:cNvSpPr txBox="1"/>
            <p:nvPr/>
          </p:nvSpPr>
          <p:spPr>
            <a:xfrm>
              <a:off x="7032909" y="3907188"/>
              <a:ext cx="1552476" cy="430887"/>
            </a:xfrm>
            <a:prstGeom prst="rect">
              <a:avLst/>
            </a:prstGeom>
            <a:noFill/>
          </p:spPr>
          <p:txBody>
            <a:bodyPr wrap="square" lIns="0" tIns="0" rIns="0" bIns="0" rtlCol="0">
              <a:spAutoFit/>
            </a:bodyPr>
            <a:lstStyle/>
            <a:p>
              <a:pPr algn="r"/>
              <a:r>
                <a:rPr lang="en-GB" sz="1400">
                  <a:solidFill>
                    <a:schemeClr val="tx2"/>
                  </a:solidFill>
                </a:rPr>
                <a:t>Explore potential solutions</a:t>
              </a:r>
            </a:p>
          </p:txBody>
        </p:sp>
        <p:sp>
          <p:nvSpPr>
            <p:cNvPr id="78" name="TextBox 77">
              <a:extLst>
                <a:ext uri="{FF2B5EF4-FFF2-40B4-BE49-F238E27FC236}">
                  <a16:creationId xmlns:a16="http://schemas.microsoft.com/office/drawing/2014/main" id="{29790F75-507E-4171-61B7-384869DFAFED}"/>
                </a:ext>
              </a:extLst>
            </p:cNvPr>
            <p:cNvSpPr txBox="1"/>
            <p:nvPr/>
          </p:nvSpPr>
          <p:spPr>
            <a:xfrm>
              <a:off x="8912444" y="3907187"/>
              <a:ext cx="1242309" cy="646331"/>
            </a:xfrm>
            <a:prstGeom prst="rect">
              <a:avLst/>
            </a:prstGeom>
            <a:noFill/>
          </p:spPr>
          <p:txBody>
            <a:bodyPr wrap="square" lIns="0" tIns="0" rIns="0" bIns="0" rtlCol="0">
              <a:spAutoFit/>
            </a:bodyPr>
            <a:lstStyle/>
            <a:p>
              <a:r>
                <a:rPr lang="en-GB" sz="1400">
                  <a:solidFill>
                    <a:schemeClr val="tx2"/>
                  </a:solidFill>
                </a:rPr>
                <a:t>Choosing and building the solution</a:t>
              </a:r>
            </a:p>
          </p:txBody>
        </p:sp>
        <p:sp>
          <p:nvSpPr>
            <p:cNvPr id="79" name="TextBox 78">
              <a:extLst>
                <a:ext uri="{FF2B5EF4-FFF2-40B4-BE49-F238E27FC236}">
                  <a16:creationId xmlns:a16="http://schemas.microsoft.com/office/drawing/2014/main" id="{E2CCFEAD-070D-4774-D515-0A24F749CAC1}"/>
                </a:ext>
              </a:extLst>
            </p:cNvPr>
            <p:cNvSpPr txBox="1"/>
            <p:nvPr/>
          </p:nvSpPr>
          <p:spPr>
            <a:xfrm rot="2700000">
              <a:off x="1222518" y="4722704"/>
              <a:ext cx="2701935" cy="338554"/>
            </a:xfrm>
            <a:prstGeom prst="rect">
              <a:avLst/>
            </a:prstGeom>
            <a:noFill/>
          </p:spPr>
          <p:txBody>
            <a:bodyPr wrap="square" lIns="0" tIns="0" rIns="0" bIns="0" rtlCol="0">
              <a:spAutoFit/>
            </a:bodyPr>
            <a:lstStyle/>
            <a:p>
              <a:pPr algn="ctr"/>
              <a:r>
                <a:rPr lang="en-GB" sz="1100">
                  <a:solidFill>
                    <a:schemeClr val="tx2"/>
                  </a:solidFill>
                </a:rPr>
                <a:t>Diverging phase</a:t>
              </a:r>
            </a:p>
            <a:p>
              <a:pPr algn="ctr"/>
              <a:r>
                <a:rPr lang="en-GB" sz="1100" i="1">
                  <a:solidFill>
                    <a:schemeClr val="tx2"/>
                  </a:solidFill>
                </a:rPr>
                <a:t>(open exploration without limitations)</a:t>
              </a:r>
            </a:p>
          </p:txBody>
        </p:sp>
        <p:sp>
          <p:nvSpPr>
            <p:cNvPr id="80" name="TextBox 79">
              <a:extLst>
                <a:ext uri="{FF2B5EF4-FFF2-40B4-BE49-F238E27FC236}">
                  <a16:creationId xmlns:a16="http://schemas.microsoft.com/office/drawing/2014/main" id="{CDAF975B-0352-718C-441D-A6591E7231AC}"/>
                </a:ext>
              </a:extLst>
            </p:cNvPr>
            <p:cNvSpPr txBox="1"/>
            <p:nvPr/>
          </p:nvSpPr>
          <p:spPr>
            <a:xfrm rot="18900000">
              <a:off x="3563533" y="4632070"/>
              <a:ext cx="2701935" cy="338554"/>
            </a:xfrm>
            <a:prstGeom prst="rect">
              <a:avLst/>
            </a:prstGeom>
            <a:noFill/>
          </p:spPr>
          <p:txBody>
            <a:bodyPr wrap="square" lIns="0" tIns="0" rIns="0" bIns="0" rtlCol="0">
              <a:spAutoFit/>
            </a:bodyPr>
            <a:lstStyle/>
            <a:p>
              <a:pPr algn="ctr"/>
              <a:r>
                <a:rPr lang="en-GB" sz="1100">
                  <a:solidFill>
                    <a:schemeClr val="tx2"/>
                  </a:solidFill>
                </a:rPr>
                <a:t>Converging phase</a:t>
              </a:r>
            </a:p>
            <a:p>
              <a:pPr algn="ctr"/>
              <a:r>
                <a:rPr lang="en-GB" sz="1100" i="1">
                  <a:solidFill>
                    <a:schemeClr val="tx2"/>
                  </a:solidFill>
                </a:rPr>
                <a:t>(condense and narrow ideas down)</a:t>
              </a:r>
            </a:p>
          </p:txBody>
        </p:sp>
        <p:sp>
          <p:nvSpPr>
            <p:cNvPr id="81" name="TextBox 80">
              <a:extLst>
                <a:ext uri="{FF2B5EF4-FFF2-40B4-BE49-F238E27FC236}">
                  <a16:creationId xmlns:a16="http://schemas.microsoft.com/office/drawing/2014/main" id="{5FBB7635-BADF-0A9D-8838-7144F5E51056}"/>
                </a:ext>
              </a:extLst>
            </p:cNvPr>
            <p:cNvSpPr txBox="1"/>
            <p:nvPr/>
          </p:nvSpPr>
          <p:spPr>
            <a:xfrm>
              <a:off x="2444937" y="1284406"/>
              <a:ext cx="2406108" cy="215444"/>
            </a:xfrm>
            <a:prstGeom prst="rect">
              <a:avLst/>
            </a:prstGeom>
            <a:noFill/>
          </p:spPr>
          <p:txBody>
            <a:bodyPr wrap="none" lIns="0" tIns="0" rIns="0" bIns="0" rtlCol="0">
              <a:spAutoFit/>
            </a:bodyPr>
            <a:lstStyle/>
            <a:p>
              <a:pPr algn="l"/>
              <a:r>
                <a:rPr lang="en-GB" sz="1400">
                  <a:solidFill>
                    <a:schemeClr val="tx2"/>
                  </a:solidFill>
                </a:rPr>
                <a:t>Find the right problem to solve</a:t>
              </a:r>
            </a:p>
          </p:txBody>
        </p:sp>
        <p:sp>
          <p:nvSpPr>
            <p:cNvPr id="82" name="TextBox 81">
              <a:extLst>
                <a:ext uri="{FF2B5EF4-FFF2-40B4-BE49-F238E27FC236}">
                  <a16:creationId xmlns:a16="http://schemas.microsoft.com/office/drawing/2014/main" id="{5C61DA9D-58F6-E2A2-97C9-6D7FE5BA0F90}"/>
                </a:ext>
              </a:extLst>
            </p:cNvPr>
            <p:cNvSpPr txBox="1"/>
            <p:nvPr/>
          </p:nvSpPr>
          <p:spPr>
            <a:xfrm>
              <a:off x="7833541" y="1284406"/>
              <a:ext cx="1840247" cy="215444"/>
            </a:xfrm>
            <a:prstGeom prst="rect">
              <a:avLst/>
            </a:prstGeom>
            <a:noFill/>
          </p:spPr>
          <p:txBody>
            <a:bodyPr wrap="none" lIns="0" tIns="0" rIns="0" bIns="0" rtlCol="0">
              <a:spAutoFit/>
            </a:bodyPr>
            <a:lstStyle/>
            <a:p>
              <a:pPr algn="l"/>
              <a:r>
                <a:rPr lang="en-GB" sz="1400">
                  <a:solidFill>
                    <a:schemeClr val="tx2"/>
                  </a:solidFill>
                </a:rPr>
                <a:t>Solve the problem right</a:t>
              </a:r>
            </a:p>
          </p:txBody>
        </p:sp>
        <p:cxnSp>
          <p:nvCxnSpPr>
            <p:cNvPr id="83" name="Straight Connector 82">
              <a:extLst>
                <a:ext uri="{FF2B5EF4-FFF2-40B4-BE49-F238E27FC236}">
                  <a16:creationId xmlns:a16="http://schemas.microsoft.com/office/drawing/2014/main" id="{123B29AC-4B6E-98E9-76D7-1BF3D690DE37}"/>
                </a:ext>
              </a:extLst>
            </p:cNvPr>
            <p:cNvCxnSpPr/>
            <p:nvPr/>
          </p:nvCxnSpPr>
          <p:spPr>
            <a:xfrm flipV="1">
              <a:off x="1548504" y="1371600"/>
              <a:ext cx="0" cy="4662838"/>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4" name="Straight Connector 83">
              <a:extLst>
                <a:ext uri="{FF2B5EF4-FFF2-40B4-BE49-F238E27FC236}">
                  <a16:creationId xmlns:a16="http://schemas.microsoft.com/office/drawing/2014/main" id="{93B39AB0-4CC3-3998-8F55-EB8F50AA2E56}"/>
                </a:ext>
              </a:extLst>
            </p:cNvPr>
            <p:cNvCxnSpPr/>
            <p:nvPr/>
          </p:nvCxnSpPr>
          <p:spPr>
            <a:xfrm flipV="1">
              <a:off x="5753764" y="1371600"/>
              <a:ext cx="0" cy="4662838"/>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5" name="Straight Connector 84">
              <a:extLst>
                <a:ext uri="{FF2B5EF4-FFF2-40B4-BE49-F238E27FC236}">
                  <a16:creationId xmlns:a16="http://schemas.microsoft.com/office/drawing/2014/main" id="{8A7DACF3-2FC0-0A50-00D0-4DB2D5F745FD}"/>
                </a:ext>
              </a:extLst>
            </p:cNvPr>
            <p:cNvCxnSpPr/>
            <p:nvPr/>
          </p:nvCxnSpPr>
          <p:spPr>
            <a:xfrm flipV="1">
              <a:off x="6670461" y="1365050"/>
              <a:ext cx="0" cy="4662838"/>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6" name="Straight Connector 85">
              <a:extLst>
                <a:ext uri="{FF2B5EF4-FFF2-40B4-BE49-F238E27FC236}">
                  <a16:creationId xmlns:a16="http://schemas.microsoft.com/office/drawing/2014/main" id="{98FDC97D-62AF-A0CF-99CA-61E814AF7480}"/>
                </a:ext>
              </a:extLst>
            </p:cNvPr>
            <p:cNvCxnSpPr/>
            <p:nvPr/>
          </p:nvCxnSpPr>
          <p:spPr>
            <a:xfrm flipV="1">
              <a:off x="10864303" y="1371600"/>
              <a:ext cx="0" cy="4662838"/>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7" name="TextBox 86">
              <a:extLst>
                <a:ext uri="{FF2B5EF4-FFF2-40B4-BE49-F238E27FC236}">
                  <a16:creationId xmlns:a16="http://schemas.microsoft.com/office/drawing/2014/main" id="{B7E8262D-3952-DF71-8F5A-E81877CF39A9}"/>
                </a:ext>
              </a:extLst>
            </p:cNvPr>
            <p:cNvSpPr txBox="1"/>
            <p:nvPr/>
          </p:nvSpPr>
          <p:spPr>
            <a:xfrm rot="2700000">
              <a:off x="6304851" y="4722706"/>
              <a:ext cx="2701935" cy="338554"/>
            </a:xfrm>
            <a:prstGeom prst="rect">
              <a:avLst/>
            </a:prstGeom>
            <a:noFill/>
          </p:spPr>
          <p:txBody>
            <a:bodyPr wrap="square" lIns="0" tIns="0" rIns="0" bIns="0" rtlCol="0">
              <a:spAutoFit/>
            </a:bodyPr>
            <a:lstStyle/>
            <a:p>
              <a:pPr algn="ctr"/>
              <a:r>
                <a:rPr lang="en-GB" sz="1100">
                  <a:solidFill>
                    <a:schemeClr val="tx2"/>
                  </a:solidFill>
                </a:rPr>
                <a:t>Diverging phase</a:t>
              </a:r>
            </a:p>
            <a:p>
              <a:pPr algn="ctr"/>
              <a:r>
                <a:rPr lang="en-GB" sz="1100" i="1">
                  <a:solidFill>
                    <a:schemeClr val="tx2"/>
                  </a:solidFill>
                </a:rPr>
                <a:t>(open exploration without limitations)</a:t>
              </a:r>
            </a:p>
          </p:txBody>
        </p:sp>
        <p:sp>
          <p:nvSpPr>
            <p:cNvPr id="88" name="TextBox 87">
              <a:extLst>
                <a:ext uri="{FF2B5EF4-FFF2-40B4-BE49-F238E27FC236}">
                  <a16:creationId xmlns:a16="http://schemas.microsoft.com/office/drawing/2014/main" id="{D2EDB6AC-3785-5640-09A5-C10F182F9EA1}"/>
                </a:ext>
              </a:extLst>
            </p:cNvPr>
            <p:cNvSpPr txBox="1"/>
            <p:nvPr/>
          </p:nvSpPr>
          <p:spPr>
            <a:xfrm rot="18900000">
              <a:off x="8542099" y="4722705"/>
              <a:ext cx="2701935" cy="338554"/>
            </a:xfrm>
            <a:prstGeom prst="rect">
              <a:avLst/>
            </a:prstGeom>
            <a:noFill/>
          </p:spPr>
          <p:txBody>
            <a:bodyPr wrap="square" lIns="0" tIns="0" rIns="0" bIns="0" rtlCol="0">
              <a:spAutoFit/>
            </a:bodyPr>
            <a:lstStyle/>
            <a:p>
              <a:pPr algn="ctr"/>
              <a:r>
                <a:rPr lang="en-GB" sz="1100">
                  <a:solidFill>
                    <a:schemeClr val="tx2"/>
                  </a:solidFill>
                </a:rPr>
                <a:t>Converging phase</a:t>
              </a:r>
            </a:p>
            <a:p>
              <a:pPr algn="ctr"/>
              <a:r>
                <a:rPr lang="en-GB" sz="1100" i="1">
                  <a:solidFill>
                    <a:schemeClr val="tx2"/>
                  </a:solidFill>
                </a:rPr>
                <a:t>(condense and narrow ideas down)</a:t>
              </a:r>
            </a:p>
          </p:txBody>
        </p:sp>
        <p:sp>
          <p:nvSpPr>
            <p:cNvPr id="89" name="TextBox 88">
              <a:extLst>
                <a:ext uri="{FF2B5EF4-FFF2-40B4-BE49-F238E27FC236}">
                  <a16:creationId xmlns:a16="http://schemas.microsoft.com/office/drawing/2014/main" id="{6CBCDE9D-0855-A45C-15C9-7995FA5304BD}"/>
                </a:ext>
              </a:extLst>
            </p:cNvPr>
            <p:cNvSpPr txBox="1"/>
            <p:nvPr/>
          </p:nvSpPr>
          <p:spPr>
            <a:xfrm rot="18900000">
              <a:off x="1076366" y="2255519"/>
              <a:ext cx="2701935" cy="338554"/>
            </a:xfrm>
            <a:prstGeom prst="rect">
              <a:avLst/>
            </a:prstGeom>
            <a:noFill/>
          </p:spPr>
          <p:txBody>
            <a:bodyPr wrap="square" lIns="0" tIns="0" rIns="0" bIns="0" rtlCol="0">
              <a:spAutoFit/>
            </a:bodyPr>
            <a:lstStyle/>
            <a:p>
              <a:pPr algn="ctr"/>
              <a:r>
                <a:rPr lang="en-GB" sz="1100">
                  <a:solidFill>
                    <a:schemeClr val="tx2"/>
                  </a:solidFill>
                </a:rPr>
                <a:t>Diverging phase</a:t>
              </a:r>
            </a:p>
            <a:p>
              <a:pPr algn="ctr"/>
              <a:r>
                <a:rPr lang="en-GB" sz="1100" i="1">
                  <a:solidFill>
                    <a:schemeClr val="tx2"/>
                  </a:solidFill>
                </a:rPr>
                <a:t>(open exploration without limitations)</a:t>
              </a:r>
            </a:p>
          </p:txBody>
        </p:sp>
        <p:sp>
          <p:nvSpPr>
            <p:cNvPr id="90" name="TextBox 89">
              <a:extLst>
                <a:ext uri="{FF2B5EF4-FFF2-40B4-BE49-F238E27FC236}">
                  <a16:creationId xmlns:a16="http://schemas.microsoft.com/office/drawing/2014/main" id="{0AA868E8-102B-9BAA-F3FC-6CFCDD77E5D5}"/>
                </a:ext>
              </a:extLst>
            </p:cNvPr>
            <p:cNvSpPr txBox="1"/>
            <p:nvPr/>
          </p:nvSpPr>
          <p:spPr>
            <a:xfrm rot="2700000">
              <a:off x="3524739" y="2207748"/>
              <a:ext cx="2701935" cy="338554"/>
            </a:xfrm>
            <a:prstGeom prst="rect">
              <a:avLst/>
            </a:prstGeom>
            <a:noFill/>
          </p:spPr>
          <p:txBody>
            <a:bodyPr wrap="square" lIns="0" tIns="0" rIns="0" bIns="0" rtlCol="0">
              <a:spAutoFit/>
            </a:bodyPr>
            <a:lstStyle/>
            <a:p>
              <a:pPr algn="ctr"/>
              <a:r>
                <a:rPr lang="en-GB" sz="1100">
                  <a:solidFill>
                    <a:schemeClr val="tx2"/>
                  </a:solidFill>
                </a:rPr>
                <a:t>Converging phase</a:t>
              </a:r>
            </a:p>
            <a:p>
              <a:pPr algn="ctr"/>
              <a:r>
                <a:rPr lang="en-GB" sz="1100" i="1">
                  <a:solidFill>
                    <a:schemeClr val="tx2"/>
                  </a:solidFill>
                </a:rPr>
                <a:t>(condense and narrow ideas down)</a:t>
              </a:r>
            </a:p>
          </p:txBody>
        </p:sp>
        <p:sp>
          <p:nvSpPr>
            <p:cNvPr id="91" name="TextBox 90">
              <a:extLst>
                <a:ext uri="{FF2B5EF4-FFF2-40B4-BE49-F238E27FC236}">
                  <a16:creationId xmlns:a16="http://schemas.microsoft.com/office/drawing/2014/main" id="{07A16D2D-6F23-6B9D-E7E3-5159487E62E0}"/>
                </a:ext>
              </a:extLst>
            </p:cNvPr>
            <p:cNvSpPr txBox="1"/>
            <p:nvPr/>
          </p:nvSpPr>
          <p:spPr>
            <a:xfrm rot="18900000">
              <a:off x="6159683" y="2220631"/>
              <a:ext cx="2701935" cy="338554"/>
            </a:xfrm>
            <a:prstGeom prst="rect">
              <a:avLst/>
            </a:prstGeom>
            <a:noFill/>
          </p:spPr>
          <p:txBody>
            <a:bodyPr wrap="square" lIns="0" tIns="0" rIns="0" bIns="0" rtlCol="0">
              <a:spAutoFit/>
            </a:bodyPr>
            <a:lstStyle/>
            <a:p>
              <a:pPr algn="ctr"/>
              <a:r>
                <a:rPr lang="en-GB" sz="1100">
                  <a:solidFill>
                    <a:schemeClr val="tx2"/>
                  </a:solidFill>
                </a:rPr>
                <a:t>Diverging phase</a:t>
              </a:r>
            </a:p>
            <a:p>
              <a:pPr algn="ctr"/>
              <a:r>
                <a:rPr lang="en-GB" sz="1100" i="1">
                  <a:solidFill>
                    <a:schemeClr val="tx2"/>
                  </a:solidFill>
                </a:rPr>
                <a:t>(open exploration without limitations)</a:t>
              </a:r>
            </a:p>
          </p:txBody>
        </p:sp>
        <p:sp>
          <p:nvSpPr>
            <p:cNvPr id="92" name="TextBox 91">
              <a:extLst>
                <a:ext uri="{FF2B5EF4-FFF2-40B4-BE49-F238E27FC236}">
                  <a16:creationId xmlns:a16="http://schemas.microsoft.com/office/drawing/2014/main" id="{8A2AE565-715F-9D03-15F5-36E04B654009}"/>
                </a:ext>
              </a:extLst>
            </p:cNvPr>
            <p:cNvSpPr txBox="1"/>
            <p:nvPr/>
          </p:nvSpPr>
          <p:spPr>
            <a:xfrm rot="2700000">
              <a:off x="8625166" y="2181800"/>
              <a:ext cx="2701935" cy="338554"/>
            </a:xfrm>
            <a:prstGeom prst="rect">
              <a:avLst/>
            </a:prstGeom>
            <a:noFill/>
          </p:spPr>
          <p:txBody>
            <a:bodyPr wrap="square" lIns="0" tIns="0" rIns="0" bIns="0" rtlCol="0">
              <a:spAutoFit/>
            </a:bodyPr>
            <a:lstStyle/>
            <a:p>
              <a:pPr algn="ctr"/>
              <a:r>
                <a:rPr lang="en-GB" sz="1100">
                  <a:solidFill>
                    <a:schemeClr val="tx2"/>
                  </a:solidFill>
                </a:rPr>
                <a:t>Converging phase</a:t>
              </a:r>
            </a:p>
            <a:p>
              <a:pPr algn="ctr"/>
              <a:r>
                <a:rPr lang="en-GB" sz="1100" i="1">
                  <a:solidFill>
                    <a:schemeClr val="tx2"/>
                  </a:solidFill>
                </a:rPr>
                <a:t>(condense and narrow ideas down)</a:t>
              </a:r>
            </a:p>
          </p:txBody>
        </p:sp>
        <p:grpSp>
          <p:nvGrpSpPr>
            <p:cNvPr id="93" name="Group 92">
              <a:extLst>
                <a:ext uri="{FF2B5EF4-FFF2-40B4-BE49-F238E27FC236}">
                  <a16:creationId xmlns:a16="http://schemas.microsoft.com/office/drawing/2014/main" id="{9A004E2F-7639-6055-FA80-35021A4D0346}"/>
                </a:ext>
              </a:extLst>
            </p:cNvPr>
            <p:cNvGrpSpPr/>
            <p:nvPr/>
          </p:nvGrpSpPr>
          <p:grpSpPr>
            <a:xfrm>
              <a:off x="1590511" y="1715566"/>
              <a:ext cx="1825894" cy="1860798"/>
              <a:chOff x="1590511" y="1715566"/>
              <a:chExt cx="1825894" cy="1860798"/>
            </a:xfrm>
          </p:grpSpPr>
          <p:cxnSp>
            <p:nvCxnSpPr>
              <p:cNvPr id="129" name="Straight Arrow Connector 128">
                <a:extLst>
                  <a:ext uri="{FF2B5EF4-FFF2-40B4-BE49-F238E27FC236}">
                    <a16:creationId xmlns:a16="http://schemas.microsoft.com/office/drawing/2014/main" id="{8A0B7FA9-1412-F153-C359-E43BA4F278A3}"/>
                  </a:ext>
                </a:extLst>
              </p:cNvPr>
              <p:cNvCxnSpPr/>
              <p:nvPr/>
            </p:nvCxnSpPr>
            <p:spPr>
              <a:xfrm flipV="1">
                <a:off x="1590511" y="3191174"/>
                <a:ext cx="371588" cy="38519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648B055C-605C-922D-B619-2C57B15DAC4F}"/>
                  </a:ext>
                </a:extLst>
              </p:cNvPr>
              <p:cNvCxnSpPr/>
              <p:nvPr/>
            </p:nvCxnSpPr>
            <p:spPr>
              <a:xfrm flipV="1">
                <a:off x="2066576" y="2705986"/>
                <a:ext cx="371588" cy="38519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B2E6AFFD-08CB-E54C-A4BF-54030E49CE42}"/>
                  </a:ext>
                </a:extLst>
              </p:cNvPr>
              <p:cNvCxnSpPr/>
              <p:nvPr/>
            </p:nvCxnSpPr>
            <p:spPr>
              <a:xfrm flipV="1">
                <a:off x="2588624" y="2180144"/>
                <a:ext cx="371588" cy="38519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A9A6A34E-67F4-A632-A8CF-221C5973A0BB}"/>
                  </a:ext>
                </a:extLst>
              </p:cNvPr>
              <p:cNvCxnSpPr/>
              <p:nvPr/>
            </p:nvCxnSpPr>
            <p:spPr>
              <a:xfrm flipV="1">
                <a:off x="3044817" y="1715566"/>
                <a:ext cx="371588" cy="38519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4" name="Group 93">
              <a:extLst>
                <a:ext uri="{FF2B5EF4-FFF2-40B4-BE49-F238E27FC236}">
                  <a16:creationId xmlns:a16="http://schemas.microsoft.com/office/drawing/2014/main" id="{F84F6E27-94C9-44C7-0ADC-38ACB35446F4}"/>
                </a:ext>
              </a:extLst>
            </p:cNvPr>
            <p:cNvGrpSpPr/>
            <p:nvPr/>
          </p:nvGrpSpPr>
          <p:grpSpPr>
            <a:xfrm>
              <a:off x="6809204" y="1612651"/>
              <a:ext cx="1825894" cy="1860798"/>
              <a:chOff x="6809204" y="1612651"/>
              <a:chExt cx="1825894" cy="1860798"/>
            </a:xfrm>
          </p:grpSpPr>
          <p:cxnSp>
            <p:nvCxnSpPr>
              <p:cNvPr id="125" name="Straight Arrow Connector 124">
                <a:extLst>
                  <a:ext uri="{FF2B5EF4-FFF2-40B4-BE49-F238E27FC236}">
                    <a16:creationId xmlns:a16="http://schemas.microsoft.com/office/drawing/2014/main" id="{058AAB25-3F18-7A2B-61BF-3F848FF8BCC7}"/>
                  </a:ext>
                </a:extLst>
              </p:cNvPr>
              <p:cNvCxnSpPr/>
              <p:nvPr/>
            </p:nvCxnSpPr>
            <p:spPr>
              <a:xfrm flipV="1">
                <a:off x="6809204" y="3088259"/>
                <a:ext cx="371588" cy="38519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Straight Arrow Connector 125">
                <a:extLst>
                  <a:ext uri="{FF2B5EF4-FFF2-40B4-BE49-F238E27FC236}">
                    <a16:creationId xmlns:a16="http://schemas.microsoft.com/office/drawing/2014/main" id="{BA8AD3C7-4ECE-58D0-FB34-B48F841CA3E0}"/>
                  </a:ext>
                </a:extLst>
              </p:cNvPr>
              <p:cNvCxnSpPr/>
              <p:nvPr/>
            </p:nvCxnSpPr>
            <p:spPr>
              <a:xfrm flipV="1">
                <a:off x="7285269" y="2603071"/>
                <a:ext cx="371588" cy="38519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E8CEA34B-9CDF-98EB-B3FF-BF8B630B893F}"/>
                  </a:ext>
                </a:extLst>
              </p:cNvPr>
              <p:cNvCxnSpPr/>
              <p:nvPr/>
            </p:nvCxnSpPr>
            <p:spPr>
              <a:xfrm flipV="1">
                <a:off x="7807317" y="2077229"/>
                <a:ext cx="371588" cy="38519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72444D91-90FD-FBB9-CB1D-AD32B8173E66}"/>
                  </a:ext>
                </a:extLst>
              </p:cNvPr>
              <p:cNvCxnSpPr/>
              <p:nvPr/>
            </p:nvCxnSpPr>
            <p:spPr>
              <a:xfrm flipV="1">
                <a:off x="8263510" y="1612651"/>
                <a:ext cx="371588" cy="38519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5" name="Group 94">
              <a:extLst>
                <a:ext uri="{FF2B5EF4-FFF2-40B4-BE49-F238E27FC236}">
                  <a16:creationId xmlns:a16="http://schemas.microsoft.com/office/drawing/2014/main" id="{44000D7B-70D4-D227-BB15-99E8F3C17F62}"/>
                </a:ext>
              </a:extLst>
            </p:cNvPr>
            <p:cNvGrpSpPr/>
            <p:nvPr/>
          </p:nvGrpSpPr>
          <p:grpSpPr>
            <a:xfrm>
              <a:off x="6753144" y="3709173"/>
              <a:ext cx="1857747" cy="1864421"/>
              <a:chOff x="6753144" y="3709173"/>
              <a:chExt cx="1857747" cy="1864421"/>
            </a:xfrm>
          </p:grpSpPr>
          <p:cxnSp>
            <p:nvCxnSpPr>
              <p:cNvPr id="121" name="Straight Arrow Connector 120">
                <a:extLst>
                  <a:ext uri="{FF2B5EF4-FFF2-40B4-BE49-F238E27FC236}">
                    <a16:creationId xmlns:a16="http://schemas.microsoft.com/office/drawing/2014/main" id="{6B8FA384-36C9-AE0C-77F6-D53D294B540D}"/>
                  </a:ext>
                </a:extLst>
              </p:cNvPr>
              <p:cNvCxnSpPr/>
              <p:nvPr/>
            </p:nvCxnSpPr>
            <p:spPr>
              <a:xfrm rot="5400000" flipV="1">
                <a:off x="6759945" y="3702372"/>
                <a:ext cx="371588" cy="38519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E6DBA911-0408-02BC-C02A-B0DC77D3E052}"/>
                  </a:ext>
                </a:extLst>
              </p:cNvPr>
              <p:cNvCxnSpPr>
                <a:cxnSpLocks/>
                <a:endCxn id="66" idx="1"/>
              </p:cNvCxnSpPr>
              <p:nvPr/>
            </p:nvCxnSpPr>
            <p:spPr>
              <a:xfrm>
                <a:off x="7261829" y="4204771"/>
                <a:ext cx="437638" cy="449328"/>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B53F87DA-13A0-4816-EE32-E6E6A3DFEE94}"/>
                  </a:ext>
                </a:extLst>
              </p:cNvPr>
              <p:cNvCxnSpPr>
                <a:cxnSpLocks/>
                <a:stCxn id="66" idx="1"/>
              </p:cNvCxnSpPr>
              <p:nvPr/>
            </p:nvCxnSpPr>
            <p:spPr>
              <a:xfrm>
                <a:off x="7699467" y="4654099"/>
                <a:ext cx="479438" cy="47976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BE8970B1-D79E-8032-AB0B-48E38240291B}"/>
                  </a:ext>
                </a:extLst>
              </p:cNvPr>
              <p:cNvCxnSpPr>
                <a:cxnSpLocks/>
              </p:cNvCxnSpPr>
              <p:nvPr/>
            </p:nvCxnSpPr>
            <p:spPr>
              <a:xfrm>
                <a:off x="8263510" y="5217268"/>
                <a:ext cx="347381" cy="356326"/>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6" name="Group 95">
              <a:extLst>
                <a:ext uri="{FF2B5EF4-FFF2-40B4-BE49-F238E27FC236}">
                  <a16:creationId xmlns:a16="http://schemas.microsoft.com/office/drawing/2014/main" id="{8407A3DD-047D-F18A-2DD4-395863373861}"/>
                </a:ext>
              </a:extLst>
            </p:cNvPr>
            <p:cNvGrpSpPr/>
            <p:nvPr/>
          </p:nvGrpSpPr>
          <p:grpSpPr>
            <a:xfrm rot="5400000">
              <a:off x="1575582" y="3590480"/>
              <a:ext cx="1883817" cy="1883614"/>
              <a:chOff x="1532588" y="1715566"/>
              <a:chExt cx="1883817" cy="1883614"/>
            </a:xfrm>
          </p:grpSpPr>
          <p:cxnSp>
            <p:nvCxnSpPr>
              <p:cNvPr id="117" name="Straight Arrow Connector 116">
                <a:extLst>
                  <a:ext uri="{FF2B5EF4-FFF2-40B4-BE49-F238E27FC236}">
                    <a16:creationId xmlns:a16="http://schemas.microsoft.com/office/drawing/2014/main" id="{3130213D-3A58-4672-267B-856D60DB00FD}"/>
                  </a:ext>
                </a:extLst>
              </p:cNvPr>
              <p:cNvCxnSpPr>
                <a:cxnSpLocks/>
                <a:stCxn id="65" idx="0"/>
              </p:cNvCxnSpPr>
              <p:nvPr/>
            </p:nvCxnSpPr>
            <p:spPr>
              <a:xfrm rot="16200000">
                <a:off x="1532618" y="3164022"/>
                <a:ext cx="435128" cy="435188"/>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CDDF9A86-22C6-5957-3DA6-1808297FD7B4}"/>
                  </a:ext>
                </a:extLst>
              </p:cNvPr>
              <p:cNvCxnSpPr>
                <a:cxnSpLocks/>
              </p:cNvCxnSpPr>
              <p:nvPr/>
            </p:nvCxnSpPr>
            <p:spPr>
              <a:xfrm rot="16200000">
                <a:off x="2071207" y="2699620"/>
                <a:ext cx="360591" cy="373324"/>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210A22B0-B2E4-3690-CC91-ABDF9879B8F6}"/>
                  </a:ext>
                </a:extLst>
              </p:cNvPr>
              <p:cNvCxnSpPr/>
              <p:nvPr/>
            </p:nvCxnSpPr>
            <p:spPr>
              <a:xfrm flipV="1">
                <a:off x="2588624" y="2180144"/>
                <a:ext cx="371588" cy="38519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DFD5B974-C449-B334-7B6A-B2FFF9F35756}"/>
                  </a:ext>
                </a:extLst>
              </p:cNvPr>
              <p:cNvCxnSpPr/>
              <p:nvPr/>
            </p:nvCxnSpPr>
            <p:spPr>
              <a:xfrm flipV="1">
                <a:off x="3044817" y="1715566"/>
                <a:ext cx="371588" cy="38519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7" name="Group 96">
              <a:extLst>
                <a:ext uri="{FF2B5EF4-FFF2-40B4-BE49-F238E27FC236}">
                  <a16:creationId xmlns:a16="http://schemas.microsoft.com/office/drawing/2014/main" id="{8577C04E-1B6E-924F-D428-0334C29A03BB}"/>
                </a:ext>
              </a:extLst>
            </p:cNvPr>
            <p:cNvGrpSpPr/>
            <p:nvPr/>
          </p:nvGrpSpPr>
          <p:grpSpPr>
            <a:xfrm rot="5400000">
              <a:off x="3820165" y="1660310"/>
              <a:ext cx="1843515" cy="1835411"/>
              <a:chOff x="1582775" y="1734578"/>
              <a:chExt cx="1843515" cy="1835411"/>
            </a:xfrm>
          </p:grpSpPr>
          <p:cxnSp>
            <p:nvCxnSpPr>
              <p:cNvPr id="113" name="Straight Arrow Connector 112">
                <a:extLst>
                  <a:ext uri="{FF2B5EF4-FFF2-40B4-BE49-F238E27FC236}">
                    <a16:creationId xmlns:a16="http://schemas.microsoft.com/office/drawing/2014/main" id="{661B21E2-5B13-C1B7-9B56-E12D830A0497}"/>
                  </a:ext>
                </a:extLst>
              </p:cNvPr>
              <p:cNvCxnSpPr>
                <a:cxnSpLocks/>
              </p:cNvCxnSpPr>
              <p:nvPr/>
            </p:nvCxnSpPr>
            <p:spPr>
              <a:xfrm rot="16200000">
                <a:off x="1583029" y="3190920"/>
                <a:ext cx="378815" cy="379324"/>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139EC2B4-4FF9-0CA6-DE31-C623E6174321}"/>
                  </a:ext>
                </a:extLst>
              </p:cNvPr>
              <p:cNvCxnSpPr>
                <a:cxnSpLocks/>
                <a:endCxn id="67" idx="1"/>
              </p:cNvCxnSpPr>
              <p:nvPr/>
            </p:nvCxnSpPr>
            <p:spPr>
              <a:xfrm rot="16200000">
                <a:off x="2067372" y="2670971"/>
                <a:ext cx="419409" cy="421000"/>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46804A7C-E2B3-08BE-54D3-A5DB86F0A93A}"/>
                  </a:ext>
                </a:extLst>
              </p:cNvPr>
              <p:cNvCxnSpPr>
                <a:cxnSpLocks/>
              </p:cNvCxnSpPr>
              <p:nvPr/>
            </p:nvCxnSpPr>
            <p:spPr>
              <a:xfrm rot="16200000">
                <a:off x="2632093" y="2181573"/>
                <a:ext cx="354940" cy="354119"/>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B8D53E96-AA75-3C66-9678-20104A3A2936}"/>
                  </a:ext>
                </a:extLst>
              </p:cNvPr>
              <p:cNvCxnSpPr>
                <a:cxnSpLocks/>
              </p:cNvCxnSpPr>
              <p:nvPr/>
            </p:nvCxnSpPr>
            <p:spPr>
              <a:xfrm rot="16200000">
                <a:off x="3064049" y="1739773"/>
                <a:ext cx="367436" cy="357046"/>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3B254202-1114-352C-8390-B21E3B5F8ECB}"/>
                </a:ext>
              </a:extLst>
            </p:cNvPr>
            <p:cNvGrpSpPr/>
            <p:nvPr/>
          </p:nvGrpSpPr>
          <p:grpSpPr>
            <a:xfrm>
              <a:off x="3810657" y="3726371"/>
              <a:ext cx="1816453" cy="1844324"/>
              <a:chOff x="1592752" y="1734578"/>
              <a:chExt cx="1816453" cy="1844324"/>
            </a:xfrm>
          </p:grpSpPr>
          <p:cxnSp>
            <p:nvCxnSpPr>
              <p:cNvPr id="109" name="Straight Arrow Connector 108">
                <a:extLst>
                  <a:ext uri="{FF2B5EF4-FFF2-40B4-BE49-F238E27FC236}">
                    <a16:creationId xmlns:a16="http://schemas.microsoft.com/office/drawing/2014/main" id="{3B9AC646-0059-5BF4-0712-4BB7CB298EE3}"/>
                  </a:ext>
                </a:extLst>
              </p:cNvPr>
              <p:cNvCxnSpPr>
                <a:cxnSpLocks/>
              </p:cNvCxnSpPr>
              <p:nvPr/>
            </p:nvCxnSpPr>
            <p:spPr>
              <a:xfrm flipV="1">
                <a:off x="1592752" y="3186632"/>
                <a:ext cx="376916" cy="392270"/>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68F7831E-3174-2A65-9342-A2460303D814}"/>
                  </a:ext>
                </a:extLst>
              </p:cNvPr>
              <p:cNvCxnSpPr>
                <a:cxnSpLocks/>
              </p:cNvCxnSpPr>
              <p:nvPr/>
            </p:nvCxnSpPr>
            <p:spPr>
              <a:xfrm rot="16200000">
                <a:off x="2067372" y="2670971"/>
                <a:ext cx="419409" cy="421000"/>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8E28B081-FFFF-9912-0EBE-5A1C30819AF8}"/>
                  </a:ext>
                </a:extLst>
              </p:cNvPr>
              <p:cNvCxnSpPr>
                <a:cxnSpLocks/>
              </p:cNvCxnSpPr>
              <p:nvPr/>
            </p:nvCxnSpPr>
            <p:spPr>
              <a:xfrm flipV="1">
                <a:off x="2595569" y="2176982"/>
                <a:ext cx="375218" cy="376971"/>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F6ACED96-F081-1DEB-C866-B4C06B613E5B}"/>
                  </a:ext>
                </a:extLst>
              </p:cNvPr>
              <p:cNvCxnSpPr>
                <a:cxnSpLocks/>
              </p:cNvCxnSpPr>
              <p:nvPr/>
            </p:nvCxnSpPr>
            <p:spPr>
              <a:xfrm flipV="1">
                <a:off x="3050134" y="1734578"/>
                <a:ext cx="359071" cy="354390"/>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9" name="Group 98">
              <a:extLst>
                <a:ext uri="{FF2B5EF4-FFF2-40B4-BE49-F238E27FC236}">
                  <a16:creationId xmlns:a16="http://schemas.microsoft.com/office/drawing/2014/main" id="{016538DD-DA80-7E75-4160-A771ECE1672D}"/>
                </a:ext>
              </a:extLst>
            </p:cNvPr>
            <p:cNvGrpSpPr/>
            <p:nvPr/>
          </p:nvGrpSpPr>
          <p:grpSpPr>
            <a:xfrm rot="5400000">
              <a:off x="8780738" y="1540641"/>
              <a:ext cx="1893555" cy="1877269"/>
              <a:chOff x="1506786" y="1774966"/>
              <a:chExt cx="1893555" cy="1877269"/>
            </a:xfrm>
          </p:grpSpPr>
          <p:cxnSp>
            <p:nvCxnSpPr>
              <p:cNvPr id="105" name="Straight Arrow Connector 104">
                <a:extLst>
                  <a:ext uri="{FF2B5EF4-FFF2-40B4-BE49-F238E27FC236}">
                    <a16:creationId xmlns:a16="http://schemas.microsoft.com/office/drawing/2014/main" id="{A486F5D1-FDFC-B4B3-141E-D29DD7A38C91}"/>
                  </a:ext>
                </a:extLst>
              </p:cNvPr>
              <p:cNvCxnSpPr>
                <a:cxnSpLocks/>
                <a:stCxn id="68" idx="2"/>
              </p:cNvCxnSpPr>
              <p:nvPr/>
            </p:nvCxnSpPr>
            <p:spPr>
              <a:xfrm rot="16200000">
                <a:off x="1511564" y="3191669"/>
                <a:ext cx="455788" cy="465344"/>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CD8C7E57-516F-EB5A-33B4-EB0EB854F9E8}"/>
                  </a:ext>
                </a:extLst>
              </p:cNvPr>
              <p:cNvCxnSpPr>
                <a:cxnSpLocks/>
              </p:cNvCxnSpPr>
              <p:nvPr/>
            </p:nvCxnSpPr>
            <p:spPr>
              <a:xfrm rot="16200000">
                <a:off x="2076537" y="2696136"/>
                <a:ext cx="397053" cy="400038"/>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B603E732-7BA2-BC95-D0BF-803E83F1B1FF}"/>
                  </a:ext>
                </a:extLst>
              </p:cNvPr>
              <p:cNvCxnSpPr>
                <a:cxnSpLocks/>
              </p:cNvCxnSpPr>
              <p:nvPr/>
            </p:nvCxnSpPr>
            <p:spPr>
              <a:xfrm rot="16200000">
                <a:off x="2632093" y="2181573"/>
                <a:ext cx="354940" cy="354119"/>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94FB5D15-1A19-C26C-39EF-BCC724C71AF0}"/>
                  </a:ext>
                </a:extLst>
              </p:cNvPr>
              <p:cNvCxnSpPr>
                <a:cxnSpLocks/>
              </p:cNvCxnSpPr>
              <p:nvPr/>
            </p:nvCxnSpPr>
            <p:spPr>
              <a:xfrm rot="16200000">
                <a:off x="3071269" y="1772941"/>
                <a:ext cx="327048" cy="331097"/>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0" name="Group 99">
              <a:extLst>
                <a:ext uri="{FF2B5EF4-FFF2-40B4-BE49-F238E27FC236}">
                  <a16:creationId xmlns:a16="http://schemas.microsoft.com/office/drawing/2014/main" id="{810A18A4-F9B8-5766-1695-FCCE10FFAD09}"/>
                </a:ext>
              </a:extLst>
            </p:cNvPr>
            <p:cNvGrpSpPr/>
            <p:nvPr/>
          </p:nvGrpSpPr>
          <p:grpSpPr>
            <a:xfrm>
              <a:off x="8788881" y="3775170"/>
              <a:ext cx="1903489" cy="1919708"/>
              <a:chOff x="1475256" y="1786458"/>
              <a:chExt cx="1903489" cy="1919708"/>
            </a:xfrm>
          </p:grpSpPr>
          <p:cxnSp>
            <p:nvCxnSpPr>
              <p:cNvPr id="101" name="Straight Arrow Connector 100">
                <a:extLst>
                  <a:ext uri="{FF2B5EF4-FFF2-40B4-BE49-F238E27FC236}">
                    <a16:creationId xmlns:a16="http://schemas.microsoft.com/office/drawing/2014/main" id="{3C3B9645-3311-F82A-B304-45039B0B605A}"/>
                  </a:ext>
                </a:extLst>
              </p:cNvPr>
              <p:cNvCxnSpPr>
                <a:cxnSpLocks/>
                <a:stCxn id="68" idx="4"/>
              </p:cNvCxnSpPr>
              <p:nvPr/>
            </p:nvCxnSpPr>
            <p:spPr>
              <a:xfrm flipV="1">
                <a:off x="1475256" y="3196447"/>
                <a:ext cx="496874" cy="509719"/>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71B001F1-E868-A8B5-56F7-F47E765BDF04}"/>
                  </a:ext>
                </a:extLst>
              </p:cNvPr>
              <p:cNvCxnSpPr>
                <a:cxnSpLocks/>
              </p:cNvCxnSpPr>
              <p:nvPr/>
            </p:nvCxnSpPr>
            <p:spPr>
              <a:xfrm rot="16200000">
                <a:off x="2076537" y="2696136"/>
                <a:ext cx="397053" cy="400038"/>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86F0C2B8-5EA0-A4CB-D924-00AA6A69A247}"/>
                  </a:ext>
                </a:extLst>
              </p:cNvPr>
              <p:cNvCxnSpPr>
                <a:cxnSpLocks/>
              </p:cNvCxnSpPr>
              <p:nvPr/>
            </p:nvCxnSpPr>
            <p:spPr>
              <a:xfrm rot="16200000">
                <a:off x="2632093" y="2181573"/>
                <a:ext cx="354940" cy="354119"/>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31B69F71-0ECB-AE50-A4D8-7A5F480B4D67}"/>
                  </a:ext>
                </a:extLst>
              </p:cNvPr>
              <p:cNvCxnSpPr>
                <a:cxnSpLocks/>
              </p:cNvCxnSpPr>
              <p:nvPr/>
            </p:nvCxnSpPr>
            <p:spPr>
              <a:xfrm flipV="1">
                <a:off x="3069244" y="1786458"/>
                <a:ext cx="309501" cy="315556"/>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133" name="TextBox 132">
            <a:extLst>
              <a:ext uri="{FF2B5EF4-FFF2-40B4-BE49-F238E27FC236}">
                <a16:creationId xmlns:a16="http://schemas.microsoft.com/office/drawing/2014/main" id="{6D7DDDF3-0C33-CAC9-58F2-1EEA3FF1AF58}"/>
              </a:ext>
            </a:extLst>
          </p:cNvPr>
          <p:cNvSpPr txBox="1"/>
          <p:nvPr userDrawn="1"/>
        </p:nvSpPr>
        <p:spPr>
          <a:xfrm>
            <a:off x="2791185" y="6383796"/>
            <a:ext cx="1713611" cy="184666"/>
          </a:xfrm>
          <a:prstGeom prst="rect">
            <a:avLst/>
          </a:prstGeom>
          <a:noFill/>
        </p:spPr>
        <p:txBody>
          <a:bodyPr wrap="none" lIns="0" tIns="0" rIns="0" bIns="0" rtlCol="0">
            <a:spAutoFit/>
          </a:bodyPr>
          <a:lstStyle/>
          <a:p>
            <a:pPr algn="l"/>
            <a:r>
              <a:rPr lang="en-GB" sz="1200">
                <a:solidFill>
                  <a:schemeClr val="tx2"/>
                </a:solidFill>
              </a:rPr>
              <a:t>Using discovery methods</a:t>
            </a:r>
          </a:p>
        </p:txBody>
      </p:sp>
      <p:sp>
        <p:nvSpPr>
          <p:cNvPr id="134" name="TextBox 133">
            <a:extLst>
              <a:ext uri="{FF2B5EF4-FFF2-40B4-BE49-F238E27FC236}">
                <a16:creationId xmlns:a16="http://schemas.microsoft.com/office/drawing/2014/main" id="{3B79C484-B57C-F649-CCCB-AB75F75C7DC1}"/>
              </a:ext>
            </a:extLst>
          </p:cNvPr>
          <p:cNvSpPr txBox="1"/>
          <p:nvPr userDrawn="1"/>
        </p:nvSpPr>
        <p:spPr>
          <a:xfrm>
            <a:off x="7303580" y="6391272"/>
            <a:ext cx="2896627" cy="184666"/>
          </a:xfrm>
          <a:prstGeom prst="rect">
            <a:avLst/>
          </a:prstGeom>
          <a:noFill/>
        </p:spPr>
        <p:txBody>
          <a:bodyPr wrap="none" lIns="0" tIns="0" rIns="0" bIns="0" rtlCol="0">
            <a:spAutoFit/>
          </a:bodyPr>
          <a:lstStyle/>
          <a:p>
            <a:pPr algn="l"/>
            <a:r>
              <a:rPr lang="en-GB" sz="1200">
                <a:solidFill>
                  <a:schemeClr val="tx2"/>
                </a:solidFill>
              </a:rPr>
              <a:t>Using design and implementation methods</a:t>
            </a:r>
          </a:p>
        </p:txBody>
      </p:sp>
    </p:spTree>
    <p:extLst>
      <p:ext uri="{BB962C8B-B14F-4D97-AF65-F5344CB8AC3E}">
        <p14:creationId xmlns:p14="http://schemas.microsoft.com/office/powerpoint/2010/main" val="2799378578"/>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Title only_White">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624AB0E-67F9-4699-A062-C1A04E211DBF}"/>
              </a:ext>
            </a:extLst>
          </p:cNvPr>
          <p:cNvSpPr>
            <a:spLocks noGrp="1"/>
          </p:cNvSpPr>
          <p:nvPr>
            <p:ph type="ftr" sz="quarter" idx="11"/>
          </p:nvPr>
        </p:nvSpPr>
        <p:spPr/>
        <p:txBody>
          <a:bodyPr/>
          <a:lstStyle>
            <a:lvl1pPr>
              <a:defRPr/>
            </a:lvl1pPr>
          </a:lstStyle>
          <a:p>
            <a:r>
              <a:rPr lang="en-GB"/>
              <a:t>Confidential</a:t>
            </a:r>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6" name="Title 5">
            <a:extLst>
              <a:ext uri="{FF2B5EF4-FFF2-40B4-BE49-F238E27FC236}">
                <a16:creationId xmlns:a16="http://schemas.microsoft.com/office/drawing/2014/main" id="{6D932999-C3CD-0F47-A5B3-235D6AA8CC4E}"/>
              </a:ext>
            </a:extLst>
          </p:cNvPr>
          <p:cNvSpPr>
            <a:spLocks noGrp="1"/>
          </p:cNvSpPr>
          <p:nvPr>
            <p:ph type="title"/>
          </p:nvPr>
        </p:nvSpPr>
        <p:spPr>
          <a:xfrm>
            <a:off x="807269" y="302881"/>
            <a:ext cx="10580059" cy="755904"/>
          </a:xfrm>
        </p:spPr>
        <p:txBody>
          <a:bodyPr/>
          <a:lstStyle/>
          <a:p>
            <a:r>
              <a:rPr lang="en-US"/>
              <a:t>Click to edit Master title style</a:t>
            </a:r>
            <a:endParaRPr lang="en-GB"/>
          </a:p>
        </p:txBody>
      </p:sp>
      <p:sp>
        <p:nvSpPr>
          <p:cNvPr id="7" name="Line 11">
            <a:extLst>
              <a:ext uri="{FF2B5EF4-FFF2-40B4-BE49-F238E27FC236}">
                <a16:creationId xmlns:a16="http://schemas.microsoft.com/office/drawing/2014/main" id="{70F26CB7-AEE0-A44C-8CD9-744749A855D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Text Placeholder 2">
            <a:extLst>
              <a:ext uri="{FF2B5EF4-FFF2-40B4-BE49-F238E27FC236}">
                <a16:creationId xmlns:a16="http://schemas.microsoft.com/office/drawing/2014/main" id="{0B1525AA-7961-B745-9BA3-51AB1F5FD7F4}"/>
              </a:ext>
            </a:extLst>
          </p:cNvPr>
          <p:cNvSpPr>
            <a:spLocks noGrp="1"/>
          </p:cNvSpPr>
          <p:nvPr>
            <p:ph type="body" idx="13" hasCustomPrompt="1"/>
          </p:nvPr>
        </p:nvSpPr>
        <p:spPr>
          <a:xfrm>
            <a:off x="807268" y="1092092"/>
            <a:ext cx="10580060" cy="360000"/>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3478631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Subhead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8" name="Text Placeholder 2">
            <a:extLst>
              <a:ext uri="{FF2B5EF4-FFF2-40B4-BE49-F238E27FC236}">
                <a16:creationId xmlns:a16="http://schemas.microsoft.com/office/drawing/2014/main" id="{352EEB88-7C5D-43AD-8090-D69C02C6C11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7118768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bi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69" y="1470026"/>
            <a:ext cx="10580059" cy="4406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32698196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One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69" y="1959431"/>
            <a:ext cx="4064769" cy="3901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8" name="Text Placeholder 2">
            <a:extLst>
              <a:ext uri="{FF2B5EF4-FFF2-40B4-BE49-F238E27FC236}">
                <a16:creationId xmlns:a16="http://schemas.microsoft.com/office/drawing/2014/main" id="{352EEB88-7C5D-43AD-8090-D69C02C6C11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2393113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One column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69" y="1959431"/>
            <a:ext cx="4064769" cy="3901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8" name="Text Placeholder 2">
            <a:extLst>
              <a:ext uri="{FF2B5EF4-FFF2-40B4-BE49-F238E27FC236}">
                <a16:creationId xmlns:a16="http://schemas.microsoft.com/office/drawing/2014/main" id="{352EEB88-7C5D-43AD-8090-D69C02C6C11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
        <p:nvSpPr>
          <p:cNvPr id="9" name="Picture Placeholder 8">
            <a:extLst>
              <a:ext uri="{FF2B5EF4-FFF2-40B4-BE49-F238E27FC236}">
                <a16:creationId xmlns:a16="http://schemas.microsoft.com/office/drawing/2014/main" id="{D01A9E31-A9B7-42E0-9783-8C2712FA3F52}"/>
              </a:ext>
            </a:extLst>
          </p:cNvPr>
          <p:cNvSpPr>
            <a:spLocks noGrp="1"/>
          </p:cNvSpPr>
          <p:nvPr>
            <p:ph type="pic" sz="quarter" idx="14"/>
          </p:nvPr>
        </p:nvSpPr>
        <p:spPr>
          <a:xfrm>
            <a:off x="6096000" y="1957388"/>
            <a:ext cx="5291138" cy="3919537"/>
          </a:xfrm>
        </p:spPr>
        <p:txBody>
          <a:bodyPr/>
          <a:lstStyle/>
          <a:p>
            <a:r>
              <a:rPr lang="en-US"/>
              <a:t>Click icon to add picture</a:t>
            </a:r>
            <a:endParaRPr lang="en-GB"/>
          </a:p>
        </p:txBody>
      </p:sp>
    </p:spTree>
    <p:extLst>
      <p:ext uri="{BB962C8B-B14F-4D97-AF65-F5344CB8AC3E}">
        <p14:creationId xmlns:p14="http://schemas.microsoft.com/office/powerpoint/2010/main" val="948908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big text and Content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70" y="1924873"/>
            <a:ext cx="4677544" cy="3952052"/>
          </a:xfrm>
        </p:spPr>
        <p:txBody>
          <a:bodyPr/>
          <a:lstStyle>
            <a:lvl1pPr>
              <a:spcBef>
                <a:spcPts val="1800"/>
              </a:spcBef>
              <a:defRPr sz="2800"/>
            </a:lvl1pPr>
            <a:lvl2pPr>
              <a:spcBef>
                <a:spcPts val="1800"/>
              </a:spcBef>
              <a:defRPr sz="2800"/>
            </a:lvl2pPr>
            <a:lvl3pPr marL="273050" indent="-273050">
              <a:spcBef>
                <a:spcPts val="1800"/>
              </a:spcBef>
              <a:defRPr sz="2800"/>
            </a:lvl3pPr>
            <a:lvl4pPr marL="536575" indent="-255588">
              <a:defRPr sz="2400"/>
            </a:lvl4pPr>
            <a:lvl5pPr marL="714375" indent="-182563">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8" name="Text Placeholder 7">
            <a:extLst>
              <a:ext uri="{FF2B5EF4-FFF2-40B4-BE49-F238E27FC236}">
                <a16:creationId xmlns:a16="http://schemas.microsoft.com/office/drawing/2014/main" id="{FDF12285-D478-4E33-8643-DFAC3520CC42}"/>
              </a:ext>
            </a:extLst>
          </p:cNvPr>
          <p:cNvSpPr>
            <a:spLocks noGrp="1"/>
          </p:cNvSpPr>
          <p:nvPr>
            <p:ph type="body" sz="quarter" idx="13"/>
          </p:nvPr>
        </p:nvSpPr>
        <p:spPr>
          <a:xfrm>
            <a:off x="6700838" y="1957388"/>
            <a:ext cx="4677544" cy="39231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905186409"/>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and Content big bullets">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solidFill>
                  <a:schemeClr val="bg1"/>
                </a:solidFill>
              </a:defRPr>
            </a:lvl1pPr>
          </a:lstStyle>
          <a:p>
            <a:r>
              <a:rPr lang="en-GB"/>
              <a:t>Commercial in confidence </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lvl1pPr>
              <a:defRPr>
                <a:solidFill>
                  <a:schemeClr val="bg1"/>
                </a:solidFill>
              </a:defRPr>
            </a:lvl1pPr>
          </a:lstStyle>
          <a:p>
            <a:fld id="{043C2FB7-9533-4568-9B8F-F5133F6949BD}" type="slidenum">
              <a:rPr lang="en-GB" smtClean="0"/>
              <a:pPr/>
              <a:t>‹#›</a:t>
            </a:fld>
            <a:endParaRPr lang="en-GB"/>
          </a:p>
        </p:txBody>
      </p:sp>
    </p:spTree>
    <p:extLst>
      <p:ext uri="{BB962C8B-B14F-4D97-AF65-F5344CB8AC3E}">
        <p14:creationId xmlns:p14="http://schemas.microsoft.com/office/powerpoint/2010/main" val="42872327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Content big bullets">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a:xfrm>
            <a:off x="807269" y="300043"/>
            <a:ext cx="10580059" cy="755904"/>
          </a:xfrm>
        </p:spPr>
        <p:txBody>
          <a:bodyPr/>
          <a:lstStyle>
            <a:lvl1pPr>
              <a:defRPr>
                <a:solidFill>
                  <a:schemeClr val="bg2"/>
                </a:solidFill>
                <a:latin typeface="Arial" panose="020B0604020202020204" pitchFamily="34" charset="0"/>
                <a:cs typeface="Arial" panose="020B0604020202020204" pitchFamily="34" charset="0"/>
              </a:defRPr>
            </a:lvl1pPr>
          </a:lstStyle>
          <a:p>
            <a:r>
              <a:rPr lang="en-US"/>
              <a:t>Click to edit Master title style</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p:nvSpPr>
        <p:spPr bwMode="auto">
          <a:xfrm>
            <a:off x="614363" y="0"/>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solidFill>
                  <a:schemeClr val="bg1"/>
                </a:solidFill>
              </a:defRPr>
            </a:lvl1pPr>
          </a:lstStyle>
          <a:p>
            <a:r>
              <a:rPr lang="en-GB"/>
              <a:t>Commercial in confidence </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lvl1pPr>
              <a:defRPr>
                <a:solidFill>
                  <a:schemeClr val="bg1"/>
                </a:solidFill>
              </a:defRPr>
            </a:lvl1pPr>
          </a:lstStyle>
          <a:p>
            <a:fld id="{043C2FB7-9533-4568-9B8F-F5133F6949BD}" type="slidenum">
              <a:rPr lang="en-GB" smtClean="0"/>
              <a:pPr/>
              <a:t>‹#›</a:t>
            </a:fld>
            <a:endParaRPr lang="en-GB"/>
          </a:p>
        </p:txBody>
      </p:sp>
    </p:spTree>
    <p:extLst>
      <p:ext uri="{BB962C8B-B14F-4D97-AF65-F5344CB8AC3E}">
        <p14:creationId xmlns:p14="http://schemas.microsoft.com/office/powerpoint/2010/main" val="36018224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big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10966376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ection Hea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1"/>
                </a:solidFill>
              </a:defRPr>
            </a:lvl1pPr>
          </a:lstStyle>
          <a:p>
            <a:r>
              <a:rPr lang="en-US"/>
              <a:t>Click to edit Master title style</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p:nvSpPr>
        <p:spPr bwMode="auto">
          <a:xfrm>
            <a:off x="3054351" y="979488"/>
            <a:ext cx="0" cy="984250"/>
          </a:xfrm>
          <a:prstGeom prst="line">
            <a:avLst/>
          </a:prstGeom>
          <a:noFill/>
          <a:ln w="128651"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p:nvSpPr>
        <p:spPr bwMode="auto">
          <a:xfrm>
            <a:off x="24447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p:nvSpPr>
        <p:spPr bwMode="auto">
          <a:xfrm>
            <a:off x="183515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p:nvSpPr>
        <p:spPr bwMode="auto">
          <a:xfrm>
            <a:off x="1225551" y="979488"/>
            <a:ext cx="0" cy="984250"/>
          </a:xfrm>
          <a:prstGeom prst="line">
            <a:avLst/>
          </a:prstGeom>
          <a:noFill/>
          <a:ln w="2794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p:nvSpPr>
        <p:spPr bwMode="auto">
          <a:xfrm>
            <a:off x="366553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p:nvSpPr>
        <p:spPr bwMode="auto">
          <a:xfrm>
            <a:off x="42751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p:nvSpPr>
        <p:spPr bwMode="auto">
          <a:xfrm>
            <a:off x="614363"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p:nvSpPr>
        <p:spPr bwMode="auto">
          <a:xfrm>
            <a:off x="48863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p:nvSpPr>
        <p:spPr bwMode="auto">
          <a:xfrm>
            <a:off x="54959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p:nvSpPr>
        <p:spPr bwMode="auto">
          <a:xfrm>
            <a:off x="6108701" y="979488"/>
            <a:ext cx="0" cy="976313"/>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p:nvSpPr>
        <p:spPr bwMode="auto">
          <a:xfrm>
            <a:off x="103759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p:nvSpPr>
        <p:spPr bwMode="auto">
          <a:xfrm>
            <a:off x="109870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p:nvSpPr>
        <p:spPr bwMode="auto">
          <a:xfrm>
            <a:off x="115966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p:nvSpPr>
        <p:spPr bwMode="auto">
          <a:xfrm>
            <a:off x="3054351" y="1933645"/>
            <a:ext cx="0" cy="1818546"/>
          </a:xfrm>
          <a:prstGeom prst="line">
            <a:avLst/>
          </a:prstGeom>
          <a:noFill/>
          <a:ln w="128651"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tx2"/>
          </a:solidFill>
        </p:spPr>
        <p:txBody>
          <a:bodyPr lIns="108000" tIns="108000" rIns="108000" bIns="108000"/>
          <a:lstStyle>
            <a:lvl1pPr marL="0" indent="0">
              <a:lnSpc>
                <a:spcPct val="90000"/>
              </a:lnSpc>
              <a:spcBef>
                <a:spcPts val="0"/>
              </a:spcBef>
              <a:buNone/>
              <a:defRPr sz="1400" b="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C7135BE7-5B33-4FEE-BF40-9AEB34A6B59E}"/>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358E88BC-7D00-4BBC-AB50-8C394D7266DD}"/>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321110581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6_Title Slide">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113B71D-BC51-81AC-A1CC-29B769DB38E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73073" t="16255" r="5003" b="14529"/>
          <a:stretch/>
        </p:blipFill>
        <p:spPr>
          <a:xfrm flipH="1">
            <a:off x="0" y="2100132"/>
            <a:ext cx="2086056" cy="3708001"/>
          </a:xfrm>
          <a:prstGeom prst="rect">
            <a:avLst/>
          </a:prstGeom>
        </p:spPr>
      </p:pic>
      <p:pic>
        <p:nvPicPr>
          <p:cNvPr id="4" name="Picture 3">
            <a:extLst>
              <a:ext uri="{FF2B5EF4-FFF2-40B4-BE49-F238E27FC236}">
                <a16:creationId xmlns:a16="http://schemas.microsoft.com/office/drawing/2014/main" id="{A5A696D0-9444-471E-337B-618571FECC6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2045" r="34764" b="18376"/>
          <a:stretch/>
        </p:blipFill>
        <p:spPr>
          <a:xfrm flipH="1">
            <a:off x="4980790" y="2100133"/>
            <a:ext cx="7211209" cy="3708001"/>
          </a:xfrm>
          <a:prstGeom prst="rect">
            <a:avLst/>
          </a:prstGeom>
        </p:spPr>
      </p:pic>
      <p:sp>
        <p:nvSpPr>
          <p:cNvPr id="24" name="Rectangle 23">
            <a:extLst>
              <a:ext uri="{FF2B5EF4-FFF2-40B4-BE49-F238E27FC236}">
                <a16:creationId xmlns:a16="http://schemas.microsoft.com/office/drawing/2014/main" id="{CFDD1C22-FB71-4C83-8452-8EF97A87786F}"/>
              </a:ext>
            </a:extLst>
          </p:cNvPr>
          <p:cNvSpPr/>
          <p:nvPr/>
        </p:nvSpPr>
        <p:spPr>
          <a:xfrm>
            <a:off x="2013598" y="2100134"/>
            <a:ext cx="3050846" cy="370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8" name="Freeform 26">
            <a:extLst>
              <a:ext uri="{FF2B5EF4-FFF2-40B4-BE49-F238E27FC236}">
                <a16:creationId xmlns:a16="http://schemas.microsoft.com/office/drawing/2014/main" id="{9564A37E-F656-496B-825C-5F1F31C37556}"/>
              </a:ext>
            </a:extLst>
          </p:cNvPr>
          <p:cNvSpPr>
            <a:spLocks noEditPoints="1"/>
          </p:cNvSpPr>
          <p:nvPr/>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Line 7">
            <a:extLst>
              <a:ext uri="{FF2B5EF4-FFF2-40B4-BE49-F238E27FC236}">
                <a16:creationId xmlns:a16="http://schemas.microsoft.com/office/drawing/2014/main" id="{3FB18F14-A02E-47E6-9BA8-2B3F3CFB8160}"/>
              </a:ext>
            </a:extLst>
          </p:cNvPr>
          <p:cNvSpPr>
            <a:spLocks noChangeShapeType="1"/>
          </p:cNvSpPr>
          <p:nvPr/>
        </p:nvSpPr>
        <p:spPr bwMode="auto">
          <a:xfrm>
            <a:off x="15059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8">
            <a:extLst>
              <a:ext uri="{FF2B5EF4-FFF2-40B4-BE49-F238E27FC236}">
                <a16:creationId xmlns:a16="http://schemas.microsoft.com/office/drawing/2014/main" id="{CAF1BA06-9B8B-4EC2-B029-4256A7C183B4}"/>
              </a:ext>
            </a:extLst>
          </p:cNvPr>
          <p:cNvSpPr>
            <a:spLocks noChangeShapeType="1"/>
          </p:cNvSpPr>
          <p:nvPr/>
        </p:nvSpPr>
        <p:spPr bwMode="auto">
          <a:xfrm>
            <a:off x="5565903" y="2100134"/>
            <a:ext cx="0" cy="3708000"/>
          </a:xfrm>
          <a:prstGeom prst="line">
            <a:avLst/>
          </a:prstGeom>
          <a:noFill/>
          <a:ln w="1524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6">
            <a:extLst>
              <a:ext uri="{FF2B5EF4-FFF2-40B4-BE49-F238E27FC236}">
                <a16:creationId xmlns:a16="http://schemas.microsoft.com/office/drawing/2014/main" id="{B31488E8-E411-4AB2-BF2F-4EE25617DCF3}"/>
              </a:ext>
            </a:extLst>
          </p:cNvPr>
          <p:cNvSpPr>
            <a:spLocks noChangeShapeType="1"/>
          </p:cNvSpPr>
          <p:nvPr/>
        </p:nvSpPr>
        <p:spPr bwMode="auto">
          <a:xfrm>
            <a:off x="709031"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7">
            <a:extLst>
              <a:ext uri="{FF2B5EF4-FFF2-40B4-BE49-F238E27FC236}">
                <a16:creationId xmlns:a16="http://schemas.microsoft.com/office/drawing/2014/main" id="{7A5E5F72-C306-4B5E-B73E-9389FADEE86B}"/>
              </a:ext>
            </a:extLst>
          </p:cNvPr>
          <p:cNvSpPr>
            <a:spLocks noChangeShapeType="1"/>
          </p:cNvSpPr>
          <p:nvPr/>
        </p:nvSpPr>
        <p:spPr bwMode="auto">
          <a:xfrm>
            <a:off x="11204345" y="2100134"/>
            <a:ext cx="0" cy="3708000"/>
          </a:xfrm>
          <a:prstGeom prst="line">
            <a:avLst/>
          </a:prstGeom>
          <a:noFill/>
          <a:ln w="952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229191943"/>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ection Header cya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a:t>Click to edit Master title style</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394992908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1_Section Header cya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a:t>Click to edit Master title style</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p:nvSpPr>
        <p:spPr bwMode="auto">
          <a:xfrm>
            <a:off x="3054351" y="979488"/>
            <a:ext cx="0" cy="984250"/>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p:nvSpPr>
        <p:spPr bwMode="auto">
          <a:xfrm>
            <a:off x="3054351" y="1933645"/>
            <a:ext cx="0" cy="1818546"/>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2"/>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319377246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2_Section Header cya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511380"/>
            <a:ext cx="5234817" cy="1240811"/>
          </a:xfrm>
        </p:spPr>
        <p:txBody>
          <a:bodyPr anchor="b"/>
          <a:lstStyle>
            <a:lvl1pPr>
              <a:defRPr sz="2800">
                <a:solidFill>
                  <a:schemeClr val="tx2"/>
                </a:solidFill>
              </a:defRPr>
            </a:lvl1pPr>
          </a:lstStyle>
          <a:p>
            <a:r>
              <a:rPr lang="en-US"/>
              <a:t>00</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89399654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3_Section Header cyan">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511380"/>
            <a:ext cx="5234817" cy="1240811"/>
          </a:xfrm>
        </p:spPr>
        <p:txBody>
          <a:bodyPr anchor="b"/>
          <a:lstStyle>
            <a:lvl1pPr>
              <a:defRPr sz="2800">
                <a:solidFill>
                  <a:schemeClr val="bg2"/>
                </a:solidFill>
              </a:defRPr>
            </a:lvl1pPr>
          </a:lstStyle>
          <a:p>
            <a:r>
              <a:rPr lang="en-US"/>
              <a:t>00</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p:nvSpPr>
        <p:spPr bwMode="auto">
          <a:xfrm>
            <a:off x="3054351" y="979488"/>
            <a:ext cx="0" cy="984250"/>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p:nvSpPr>
        <p:spPr bwMode="auto">
          <a:xfrm>
            <a:off x="2444751"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p:nvSpPr>
        <p:spPr bwMode="auto">
          <a:xfrm>
            <a:off x="1835151" y="979488"/>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p:nvSpPr>
        <p:spPr bwMode="auto">
          <a:xfrm>
            <a:off x="1225551" y="979488"/>
            <a:ext cx="0" cy="984250"/>
          </a:xfrm>
          <a:prstGeom prst="line">
            <a:avLst/>
          </a:prstGeom>
          <a:noFill/>
          <a:ln w="279400"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p:nvSpPr>
        <p:spPr bwMode="auto">
          <a:xfrm>
            <a:off x="3665538"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p:nvSpPr>
        <p:spPr bwMode="auto">
          <a:xfrm>
            <a:off x="4275138" y="979488"/>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p:nvSpPr>
        <p:spPr bwMode="auto">
          <a:xfrm>
            <a:off x="614363"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p:nvSpPr>
        <p:spPr bwMode="auto">
          <a:xfrm>
            <a:off x="4886326"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p:nvSpPr>
        <p:spPr bwMode="auto">
          <a:xfrm>
            <a:off x="5495926"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p:nvSpPr>
        <p:spPr bwMode="auto">
          <a:xfrm>
            <a:off x="6108701" y="979488"/>
            <a:ext cx="0" cy="976313"/>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p:nvSpPr>
        <p:spPr bwMode="auto">
          <a:xfrm>
            <a:off x="10375901" y="979488"/>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p:nvSpPr>
        <p:spPr bwMode="auto">
          <a:xfrm>
            <a:off x="10987088"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p:nvSpPr>
        <p:spPr bwMode="auto">
          <a:xfrm>
            <a:off x="11596688"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p:nvSpPr>
        <p:spPr bwMode="auto">
          <a:xfrm>
            <a:off x="3054351" y="1933645"/>
            <a:ext cx="0" cy="1818546"/>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2"/>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solidFill>
                  <a:schemeClr val="bg2"/>
                </a:solidFill>
              </a:defRPr>
            </a:lvl1pPr>
          </a:lstStyle>
          <a:p>
            <a:r>
              <a:rPr lang="en-GB"/>
              <a:t>Commercial in confidence </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lvl1pPr>
              <a:defRPr>
                <a:solidFill>
                  <a:schemeClr val="bg2"/>
                </a:solidFill>
              </a:defRPr>
            </a:lvl1pPr>
          </a:lstStyle>
          <a:p>
            <a:fld id="{043C2FB7-9533-4568-9B8F-F5133F6949BD}" type="slidenum">
              <a:rPr lang="en-GB" smtClean="0"/>
              <a:pPr/>
              <a:t>‹#›</a:t>
            </a:fld>
            <a:endParaRPr lang="en-GB"/>
          </a:p>
        </p:txBody>
      </p:sp>
    </p:spTree>
    <p:extLst>
      <p:ext uri="{BB962C8B-B14F-4D97-AF65-F5344CB8AC3E}">
        <p14:creationId xmlns:p14="http://schemas.microsoft.com/office/powerpoint/2010/main" val="36306893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4_Section Header cya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511380"/>
            <a:ext cx="5234817" cy="1240811"/>
          </a:xfrm>
        </p:spPr>
        <p:txBody>
          <a:bodyPr anchor="b"/>
          <a:lstStyle>
            <a:lvl1pPr>
              <a:defRPr sz="2800">
                <a:solidFill>
                  <a:schemeClr val="tx2"/>
                </a:solidFill>
              </a:defRPr>
            </a:lvl1pPr>
          </a:lstStyle>
          <a:p>
            <a:r>
              <a:rPr lang="en-US"/>
              <a:t>00</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p:nvSpPr>
        <p:spPr bwMode="auto">
          <a:xfrm>
            <a:off x="3054351" y="979488"/>
            <a:ext cx="0" cy="984250"/>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p:nvSpPr>
        <p:spPr bwMode="auto">
          <a:xfrm>
            <a:off x="3054351" y="1933645"/>
            <a:ext cx="0" cy="1818546"/>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2"/>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263557770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 </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p>
            <a:fld id="{043C2FB7-9533-4568-9B8F-F5133F6949BD}" type="slidenum">
              <a:rPr lang="en-GB" smtClean="0"/>
              <a:pPr/>
              <a:t>‹#›</a:t>
            </a:fld>
            <a:endParaRPr lang="en-GB"/>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2"/>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Second level</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059893125"/>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Quote blue">
    <p:bg>
      <p:bgRef idx="1001">
        <a:schemeClr val="bg2"/>
      </p:bgRef>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Commercial in confidence </a:t>
            </a:r>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Second level</a:t>
            </a:r>
          </a:p>
        </p:txBody>
      </p:sp>
      <p:sp>
        <p:nvSpPr>
          <p:cNvPr id="6" name="Line 11">
            <a:extLst>
              <a:ext uri="{FF2B5EF4-FFF2-40B4-BE49-F238E27FC236}">
                <a16:creationId xmlns:a16="http://schemas.microsoft.com/office/drawing/2014/main" id="{B15D4224-23B9-443A-83A4-0D643D83E21E}"/>
              </a:ext>
            </a:extLst>
          </p:cNvPr>
          <p:cNvSpPr>
            <a:spLocks noChangeShapeType="1"/>
          </p:cNvSpPr>
          <p:nvPr/>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554611897"/>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cyan">
    <p:bg>
      <p:bgRef idx="1001">
        <a:schemeClr val="bg2"/>
      </p:bgRef>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Commercial in confidence </a:t>
            </a:r>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Second level</a:t>
            </a:r>
          </a:p>
        </p:txBody>
      </p:sp>
      <p:sp>
        <p:nvSpPr>
          <p:cNvPr id="6" name="Line 11">
            <a:extLst>
              <a:ext uri="{FF2B5EF4-FFF2-40B4-BE49-F238E27FC236}">
                <a16:creationId xmlns:a16="http://schemas.microsoft.com/office/drawing/2014/main" id="{B15D4224-23B9-443A-83A4-0D643D83E21E}"/>
              </a:ext>
            </a:extLst>
          </p:cNvPr>
          <p:cNvSpPr>
            <a:spLocks noChangeShapeType="1"/>
          </p:cNvSpPr>
          <p:nvPr/>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557092286"/>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Quote with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96000" y="0"/>
            <a:ext cx="6096000" cy="6858000"/>
          </a:xfrm>
          <a:noFill/>
        </p:spPr>
        <p:txBody>
          <a:bodyPr/>
          <a:lstStyle/>
          <a:p>
            <a:r>
              <a:rPr lang="en-US"/>
              <a:t>Click icon to add picture</a:t>
            </a:r>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 </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p>
            <a:fld id="{043C2FB7-9533-4568-9B8F-F5133F6949BD}" type="slidenum">
              <a:rPr lang="en-GB" smtClean="0"/>
              <a:pPr/>
              <a:t>‹#›</a:t>
            </a:fld>
            <a:endParaRPr lang="en-GB"/>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614364" y="777240"/>
            <a:ext cx="5130447" cy="5040630"/>
          </a:xfrm>
        </p:spPr>
        <p:txBody>
          <a:bodyPr anchor="ctr" anchorCtr="0"/>
          <a:lstStyle>
            <a:lvl1pPr marL="0" indent="0" algn="ctr">
              <a:lnSpc>
                <a:spcPct val="90000"/>
              </a:lnSpc>
              <a:spcBef>
                <a:spcPts val="0"/>
              </a:spcBef>
              <a:buNone/>
              <a:defRPr sz="5400">
                <a:solidFill>
                  <a:schemeClr val="tx2"/>
                </a:solidFill>
              </a:defRPr>
            </a:lvl1pPr>
            <a:lvl2pPr marL="0" indent="0" algn="ctr">
              <a:spcBef>
                <a:spcPts val="1800"/>
              </a:spcBef>
              <a:buNone/>
              <a:defRPr sz="1200">
                <a:solidFill>
                  <a:schemeClr val="tx2"/>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Second level</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197015480"/>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1_Quote with image">
    <p:bg>
      <p:bgRef idx="1001">
        <a:schemeClr val="bg2"/>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96000" y="0"/>
            <a:ext cx="6096000" cy="6858000"/>
          </a:xfrm>
          <a:noFill/>
        </p:spPr>
        <p:txBody>
          <a:bodyPr/>
          <a:lstStyle/>
          <a:p>
            <a:r>
              <a:rPr lang="en-US"/>
              <a:t>Click icon to add picture</a:t>
            </a:r>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 </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p>
            <a:fld id="{043C2FB7-9533-4568-9B8F-F5133F6949BD}" type="slidenum">
              <a:rPr lang="en-GB" smtClean="0"/>
              <a:pPr/>
              <a:t>‹#›</a:t>
            </a:fld>
            <a:endParaRPr lang="en-GB"/>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614364" y="777240"/>
            <a:ext cx="5130447" cy="5040630"/>
          </a:xfrm>
        </p:spPr>
        <p:txBody>
          <a:bodyPr anchor="ctr" anchorCtr="0"/>
          <a:lstStyle>
            <a:lvl1pPr marL="0" indent="0" algn="ctr">
              <a:lnSpc>
                <a:spcPct val="90000"/>
              </a:lnSpc>
              <a:spcBef>
                <a:spcPts val="0"/>
              </a:spcBef>
              <a:buNone/>
              <a:defRPr sz="54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Second level</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59430153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8_Title Slide">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A729D3D-CBE4-074E-F98D-FC1C8D3B3B6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72783" t="2406" r="5245" b="37494"/>
          <a:stretch/>
        </p:blipFill>
        <p:spPr>
          <a:xfrm flipH="1">
            <a:off x="-9624" y="2100132"/>
            <a:ext cx="2035414" cy="3708001"/>
          </a:xfrm>
          <a:prstGeom prst="rect">
            <a:avLst/>
          </a:prstGeom>
        </p:spPr>
      </p:pic>
      <p:pic>
        <p:nvPicPr>
          <p:cNvPr id="4" name="Picture 3">
            <a:extLst>
              <a:ext uri="{FF2B5EF4-FFF2-40B4-BE49-F238E27FC236}">
                <a16:creationId xmlns:a16="http://schemas.microsoft.com/office/drawing/2014/main" id="{A5A696D0-9444-471E-337B-618571FECC61}"/>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9357" b="13438"/>
          <a:stretch/>
        </p:blipFill>
        <p:spPr>
          <a:xfrm>
            <a:off x="4980790" y="2100133"/>
            <a:ext cx="7211209" cy="3708001"/>
          </a:xfrm>
          <a:prstGeom prst="rect">
            <a:avLst/>
          </a:prstGeom>
        </p:spPr>
      </p:pic>
      <p:sp>
        <p:nvSpPr>
          <p:cNvPr id="24" name="Rectangle 23">
            <a:extLst>
              <a:ext uri="{FF2B5EF4-FFF2-40B4-BE49-F238E27FC236}">
                <a16:creationId xmlns:a16="http://schemas.microsoft.com/office/drawing/2014/main" id="{CFDD1C22-FB71-4C83-8452-8EF97A87786F}"/>
              </a:ext>
            </a:extLst>
          </p:cNvPr>
          <p:cNvSpPr/>
          <p:nvPr/>
        </p:nvSpPr>
        <p:spPr>
          <a:xfrm>
            <a:off x="2013598" y="2100134"/>
            <a:ext cx="3050846" cy="370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8" name="Freeform 26">
            <a:extLst>
              <a:ext uri="{FF2B5EF4-FFF2-40B4-BE49-F238E27FC236}">
                <a16:creationId xmlns:a16="http://schemas.microsoft.com/office/drawing/2014/main" id="{9564A37E-F656-496B-825C-5F1F31C37556}"/>
              </a:ext>
            </a:extLst>
          </p:cNvPr>
          <p:cNvSpPr>
            <a:spLocks noEditPoints="1"/>
          </p:cNvSpPr>
          <p:nvPr/>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Line 7">
            <a:extLst>
              <a:ext uri="{FF2B5EF4-FFF2-40B4-BE49-F238E27FC236}">
                <a16:creationId xmlns:a16="http://schemas.microsoft.com/office/drawing/2014/main" id="{3FB18F14-A02E-47E6-9BA8-2B3F3CFB8160}"/>
              </a:ext>
            </a:extLst>
          </p:cNvPr>
          <p:cNvSpPr>
            <a:spLocks noChangeShapeType="1"/>
          </p:cNvSpPr>
          <p:nvPr/>
        </p:nvSpPr>
        <p:spPr bwMode="auto">
          <a:xfrm>
            <a:off x="15059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8">
            <a:extLst>
              <a:ext uri="{FF2B5EF4-FFF2-40B4-BE49-F238E27FC236}">
                <a16:creationId xmlns:a16="http://schemas.microsoft.com/office/drawing/2014/main" id="{CAF1BA06-9B8B-4EC2-B029-4256A7C183B4}"/>
              </a:ext>
            </a:extLst>
          </p:cNvPr>
          <p:cNvSpPr>
            <a:spLocks noChangeShapeType="1"/>
          </p:cNvSpPr>
          <p:nvPr/>
        </p:nvSpPr>
        <p:spPr bwMode="auto">
          <a:xfrm>
            <a:off x="5565903" y="2100134"/>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6">
            <a:extLst>
              <a:ext uri="{FF2B5EF4-FFF2-40B4-BE49-F238E27FC236}">
                <a16:creationId xmlns:a16="http://schemas.microsoft.com/office/drawing/2014/main" id="{B31488E8-E411-4AB2-BF2F-4EE25617DCF3}"/>
              </a:ext>
            </a:extLst>
          </p:cNvPr>
          <p:cNvSpPr>
            <a:spLocks noChangeShapeType="1"/>
          </p:cNvSpPr>
          <p:nvPr/>
        </p:nvSpPr>
        <p:spPr bwMode="auto">
          <a:xfrm>
            <a:off x="709031"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7">
            <a:extLst>
              <a:ext uri="{FF2B5EF4-FFF2-40B4-BE49-F238E27FC236}">
                <a16:creationId xmlns:a16="http://schemas.microsoft.com/office/drawing/2014/main" id="{7A5E5F72-C306-4B5E-B73E-9389FADEE86B}"/>
              </a:ext>
            </a:extLst>
          </p:cNvPr>
          <p:cNvSpPr>
            <a:spLocks noChangeShapeType="1"/>
          </p:cNvSpPr>
          <p:nvPr/>
        </p:nvSpPr>
        <p:spPr bwMode="auto">
          <a:xfrm>
            <a:off x="11204345" y="2100134"/>
            <a:ext cx="0" cy="3708000"/>
          </a:xfrm>
          <a:prstGeom prst="line">
            <a:avLst/>
          </a:prstGeom>
          <a:noFill/>
          <a:ln w="952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605013183"/>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Quote with image cyan">
    <p:bg>
      <p:bgRef idx="1001">
        <a:schemeClr val="bg2"/>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96000" y="0"/>
            <a:ext cx="6096000" cy="6858000"/>
          </a:xfrm>
          <a:noFill/>
        </p:spPr>
        <p:txBody>
          <a:bodyPr/>
          <a:lstStyle/>
          <a:p>
            <a:r>
              <a:rPr lang="en-US"/>
              <a:t>Click icon to add picture</a:t>
            </a:r>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 </a:t>
            </a:r>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614364" y="777240"/>
            <a:ext cx="5130447" cy="5040630"/>
          </a:xfrm>
        </p:spPr>
        <p:txBody>
          <a:bodyPr anchor="ctr" anchorCtr="0"/>
          <a:lstStyle>
            <a:lvl1pPr marL="0" indent="0" algn="ctr">
              <a:lnSpc>
                <a:spcPct val="90000"/>
              </a:lnSpc>
              <a:spcBef>
                <a:spcPts val="0"/>
              </a:spcBef>
              <a:buNone/>
              <a:defRPr sz="54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Second level</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00196269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p:nvSpPr>
        <p:spPr>
          <a:xfrm>
            <a:off x="7923213" y="0"/>
            <a:ext cx="366395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0" y="0"/>
            <a:ext cx="7858539" cy="6858000"/>
          </a:xfrm>
          <a:noFill/>
        </p:spPr>
        <p:txBody>
          <a:bodyPr/>
          <a:lstStyle/>
          <a:p>
            <a:r>
              <a:rPr lang="en-US"/>
              <a:t>Click icon to add picture</a:t>
            </a:r>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 </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lvl1pPr>
              <a:defRPr>
                <a:solidFill>
                  <a:schemeClr val="bg2"/>
                </a:solidFill>
              </a:defRPr>
            </a:lvl1pPr>
          </a:lstStyle>
          <a:p>
            <a:fld id="{043C2FB7-9533-4568-9B8F-F5133F6949BD}" type="slidenum">
              <a:rPr lang="en-GB" smtClean="0"/>
              <a:pPr/>
              <a:t>‹#›</a:t>
            </a:fld>
            <a:endParaRPr lang="en-GB"/>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132249" y="239083"/>
            <a:ext cx="3254889" cy="755904"/>
          </a:xfrm>
        </p:spPr>
        <p:txBody>
          <a:bodyPr/>
          <a:lstStyle>
            <a:lvl1pPr>
              <a:defRPr>
                <a:solidFill>
                  <a:schemeClr val="bg2"/>
                </a:solidFill>
              </a:defRPr>
            </a:lvl1pPr>
          </a:lstStyle>
          <a:p>
            <a:r>
              <a:rPr lang="en-US"/>
              <a:t>Objectives</a:t>
            </a:r>
            <a:endParaRPr lang="en-GB"/>
          </a:p>
        </p:txBody>
      </p:sp>
      <p:sp>
        <p:nvSpPr>
          <p:cNvPr id="9" name="Text Placeholder 8">
            <a:extLst>
              <a:ext uri="{FF2B5EF4-FFF2-40B4-BE49-F238E27FC236}">
                <a16:creationId xmlns:a16="http://schemas.microsoft.com/office/drawing/2014/main" id="{E669367B-2B14-4B39-899C-9C969FE4119E}"/>
              </a:ext>
            </a:extLst>
          </p:cNvPr>
          <p:cNvSpPr>
            <a:spLocks noGrp="1"/>
          </p:cNvSpPr>
          <p:nvPr>
            <p:ph type="body" sz="quarter" idx="28"/>
          </p:nvPr>
        </p:nvSpPr>
        <p:spPr>
          <a:xfrm>
            <a:off x="8132763" y="1957388"/>
            <a:ext cx="3254375" cy="3919537"/>
          </a:xfrm>
        </p:spPr>
        <p:txBody>
          <a:bodyPr/>
          <a:lstStyle>
            <a:lvl1pPr>
              <a:defRPr>
                <a:solidFill>
                  <a:schemeClr val="bg2"/>
                </a:solidFill>
              </a:defRPr>
            </a:lvl1pPr>
            <a:lvl2pPr>
              <a:defRPr>
                <a:solidFill>
                  <a:schemeClr val="bg2"/>
                </a:solidFill>
              </a:defRPr>
            </a:lvl2pPr>
            <a:lvl3pPr>
              <a:buClr>
                <a:schemeClr val="bg2"/>
              </a:buClr>
              <a:defRPr>
                <a:solidFill>
                  <a:schemeClr val="bg2"/>
                </a:solidFill>
              </a:defRPr>
            </a:lvl3pPr>
            <a:lvl4pPr>
              <a:buClr>
                <a:schemeClr val="bg2"/>
              </a:buClr>
              <a:defRPr>
                <a:solidFill>
                  <a:schemeClr val="bg2"/>
                </a:solidFill>
              </a:defRPr>
            </a:lvl4pPr>
            <a:lvl5pPr>
              <a:buClr>
                <a:schemeClr val="bg2"/>
              </a:buCl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28092684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1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p:nvSpPr>
        <p:spPr>
          <a:xfrm>
            <a:off x="0" y="0"/>
            <a:ext cx="426784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4368310" y="0"/>
            <a:ext cx="7823686" cy="6858000"/>
          </a:xfrm>
          <a:noFill/>
        </p:spPr>
        <p:txBody>
          <a:bodyPr/>
          <a:lstStyle/>
          <a:p>
            <a:r>
              <a:rPr lang="en-US"/>
              <a:t>Click icon to add picture</a:t>
            </a:r>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solidFill>
                  <a:schemeClr val="bg2"/>
                </a:solidFill>
              </a:defRPr>
            </a:lvl1pPr>
          </a:lstStyle>
          <a:p>
            <a:r>
              <a:rPr lang="en-GB"/>
              <a:t>Commercial in confidence </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lvl1pPr>
              <a:defRPr>
                <a:solidFill>
                  <a:schemeClr val="tx2"/>
                </a:solidFill>
              </a:defRPr>
            </a:lvl1pPr>
          </a:lstStyle>
          <a:p>
            <a:fld id="{043C2FB7-9533-4568-9B8F-F5133F6949BD}" type="slidenum">
              <a:rPr lang="en-GB" smtClean="0"/>
              <a:pPr/>
              <a:t>‹#›</a:t>
            </a:fld>
            <a:endParaRPr lang="en-GB"/>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04863" y="239083"/>
            <a:ext cx="3247588" cy="755904"/>
          </a:xfrm>
        </p:spPr>
        <p:txBody>
          <a:bodyPr/>
          <a:lstStyle>
            <a:lvl1pPr>
              <a:defRPr>
                <a:solidFill>
                  <a:schemeClr val="bg2"/>
                </a:solidFill>
              </a:defRPr>
            </a:lvl1pPr>
          </a:lstStyle>
          <a:p>
            <a:r>
              <a:rPr lang="en-US"/>
              <a:t>Objectives</a:t>
            </a:r>
            <a:endParaRPr lang="en-GB"/>
          </a:p>
        </p:txBody>
      </p:sp>
      <p:sp>
        <p:nvSpPr>
          <p:cNvPr id="11" name="Text Placeholder 8">
            <a:extLst>
              <a:ext uri="{FF2B5EF4-FFF2-40B4-BE49-F238E27FC236}">
                <a16:creationId xmlns:a16="http://schemas.microsoft.com/office/drawing/2014/main" id="{EF680D5D-8F05-4D4C-920C-E3C250BAFBA6}"/>
              </a:ext>
            </a:extLst>
          </p:cNvPr>
          <p:cNvSpPr>
            <a:spLocks noGrp="1"/>
          </p:cNvSpPr>
          <p:nvPr>
            <p:ph type="body" sz="quarter" idx="28"/>
          </p:nvPr>
        </p:nvSpPr>
        <p:spPr>
          <a:xfrm>
            <a:off x="813116" y="1957388"/>
            <a:ext cx="3254375" cy="3919537"/>
          </a:xfrm>
        </p:spPr>
        <p:txBody>
          <a:bodyPr/>
          <a:lstStyle>
            <a:lvl1pPr>
              <a:defRPr>
                <a:solidFill>
                  <a:schemeClr val="bg2"/>
                </a:solidFill>
              </a:defRPr>
            </a:lvl1pPr>
            <a:lvl2pPr>
              <a:defRPr>
                <a:solidFill>
                  <a:schemeClr val="bg2"/>
                </a:solidFill>
              </a:defRPr>
            </a:lvl2pPr>
            <a:lvl3pPr>
              <a:buClr>
                <a:schemeClr val="bg2"/>
              </a:buClr>
              <a:defRPr>
                <a:solidFill>
                  <a:schemeClr val="bg2"/>
                </a:solidFill>
              </a:defRPr>
            </a:lvl3pPr>
            <a:lvl4pPr>
              <a:buClr>
                <a:schemeClr val="bg2"/>
              </a:buClr>
              <a:defRPr>
                <a:solidFill>
                  <a:schemeClr val="bg2"/>
                </a:solidFill>
              </a:defRPr>
            </a:lvl4pPr>
            <a:lvl5pPr>
              <a:buClr>
                <a:schemeClr val="bg2"/>
              </a:buCl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09169087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2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p:nvSpPr>
        <p:spPr>
          <a:xfrm>
            <a:off x="7923213" y="984250"/>
            <a:ext cx="3663955" cy="4892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4832" y="984250"/>
            <a:ext cx="7253707" cy="4892675"/>
          </a:xfrm>
          <a:solidFill>
            <a:schemeClr val="bg2"/>
          </a:solidFill>
        </p:spPr>
        <p:txBody>
          <a:bodyPr/>
          <a:lstStyle/>
          <a:p>
            <a:r>
              <a:rPr lang="en-US"/>
              <a:t>Click icon to add picture</a:t>
            </a:r>
            <a:endParaRPr lang="en-GB"/>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132249" y="995079"/>
            <a:ext cx="3254889" cy="553166"/>
          </a:xfrm>
        </p:spPr>
        <p:txBody>
          <a:bodyPr/>
          <a:lstStyle>
            <a:lvl1pPr>
              <a:defRPr>
                <a:solidFill>
                  <a:schemeClr val="bg2"/>
                </a:solidFill>
              </a:defRPr>
            </a:lvl1pPr>
          </a:lstStyle>
          <a:p>
            <a:r>
              <a:rPr lang="en-US"/>
              <a:t>Objectives</a:t>
            </a:r>
            <a:endParaRPr lang="en-GB"/>
          </a:p>
        </p:txBody>
      </p:sp>
      <p:sp>
        <p:nvSpPr>
          <p:cNvPr id="9" name="Footer Placeholder 8">
            <a:extLst>
              <a:ext uri="{FF2B5EF4-FFF2-40B4-BE49-F238E27FC236}">
                <a16:creationId xmlns:a16="http://schemas.microsoft.com/office/drawing/2014/main" id="{B7C2F8BC-77D6-4C2F-919A-63CA19074964}"/>
              </a:ext>
            </a:extLst>
          </p:cNvPr>
          <p:cNvSpPr>
            <a:spLocks noGrp="1"/>
          </p:cNvSpPr>
          <p:nvPr>
            <p:ph type="ftr" sz="quarter" idx="29"/>
          </p:nvPr>
        </p:nvSpPr>
        <p:spPr/>
        <p:txBody>
          <a:bodyPr/>
          <a:lstStyle>
            <a:lvl1pPr>
              <a:defRPr/>
            </a:lvl1pPr>
          </a:lstStyle>
          <a:p>
            <a:r>
              <a:rPr lang="en-GB"/>
              <a:t>Commercial in confidence </a:t>
            </a:r>
          </a:p>
        </p:txBody>
      </p:sp>
      <p:sp>
        <p:nvSpPr>
          <p:cNvPr id="11" name="Slide Number Placeholder 10">
            <a:extLst>
              <a:ext uri="{FF2B5EF4-FFF2-40B4-BE49-F238E27FC236}">
                <a16:creationId xmlns:a16="http://schemas.microsoft.com/office/drawing/2014/main" id="{75683228-5D73-4040-9AA2-D8ACD42135C7}"/>
              </a:ext>
            </a:extLst>
          </p:cNvPr>
          <p:cNvSpPr>
            <a:spLocks noGrp="1"/>
          </p:cNvSpPr>
          <p:nvPr>
            <p:ph type="sldNum" sz="quarter" idx="30"/>
          </p:nvPr>
        </p:nvSpPr>
        <p:spPr/>
        <p:txBody>
          <a:bodyPr/>
          <a:lstStyle/>
          <a:p>
            <a:fld id="{043C2FB7-9533-4568-9B8F-F5133F6949BD}" type="slidenum">
              <a:rPr lang="en-GB" smtClean="0"/>
              <a:pPr/>
              <a:t>‹#›</a:t>
            </a:fld>
            <a:endParaRPr lang="en-GB"/>
          </a:p>
        </p:txBody>
      </p:sp>
      <p:sp>
        <p:nvSpPr>
          <p:cNvPr id="13" name="Text Placeholder 8">
            <a:extLst>
              <a:ext uri="{FF2B5EF4-FFF2-40B4-BE49-F238E27FC236}">
                <a16:creationId xmlns:a16="http://schemas.microsoft.com/office/drawing/2014/main" id="{FCE8BAEC-689F-4FE4-A40E-545E4F9AD8E0}"/>
              </a:ext>
            </a:extLst>
          </p:cNvPr>
          <p:cNvSpPr>
            <a:spLocks noGrp="1"/>
          </p:cNvSpPr>
          <p:nvPr>
            <p:ph type="body" sz="quarter" idx="31"/>
          </p:nvPr>
        </p:nvSpPr>
        <p:spPr>
          <a:xfrm>
            <a:off x="8132763" y="1957388"/>
            <a:ext cx="3254375" cy="3919537"/>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7544528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3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p:nvSpPr>
        <p:spPr>
          <a:xfrm>
            <a:off x="599276" y="984250"/>
            <a:ext cx="3663955" cy="4892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4368310" y="984250"/>
            <a:ext cx="7209536" cy="4892675"/>
          </a:xfrm>
        </p:spPr>
        <p:txBody>
          <a:bodyPr/>
          <a:lstStyle/>
          <a:p>
            <a:r>
              <a:rPr lang="en-US"/>
              <a:t>Click icon to add picture</a:t>
            </a:r>
            <a:endParaRPr lang="en-GB"/>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04863" y="995079"/>
            <a:ext cx="3247592" cy="553166"/>
          </a:xfrm>
        </p:spPr>
        <p:txBody>
          <a:bodyPr/>
          <a:lstStyle>
            <a:lvl1pPr>
              <a:defRPr>
                <a:solidFill>
                  <a:schemeClr val="bg2"/>
                </a:solidFill>
              </a:defRPr>
            </a:lvl1pPr>
          </a:lstStyle>
          <a:p>
            <a:r>
              <a:rPr lang="en-US"/>
              <a:t>Objectives</a:t>
            </a:r>
            <a:endParaRPr lang="en-GB"/>
          </a:p>
        </p:txBody>
      </p:sp>
      <p:sp>
        <p:nvSpPr>
          <p:cNvPr id="9" name="Footer Placeholder 8">
            <a:extLst>
              <a:ext uri="{FF2B5EF4-FFF2-40B4-BE49-F238E27FC236}">
                <a16:creationId xmlns:a16="http://schemas.microsoft.com/office/drawing/2014/main" id="{B7C2F8BC-77D6-4C2F-919A-63CA19074964}"/>
              </a:ext>
            </a:extLst>
          </p:cNvPr>
          <p:cNvSpPr>
            <a:spLocks noGrp="1"/>
          </p:cNvSpPr>
          <p:nvPr>
            <p:ph type="ftr" sz="quarter" idx="29"/>
          </p:nvPr>
        </p:nvSpPr>
        <p:spPr/>
        <p:txBody>
          <a:bodyPr/>
          <a:lstStyle>
            <a:lvl1pPr>
              <a:defRPr/>
            </a:lvl1pPr>
          </a:lstStyle>
          <a:p>
            <a:r>
              <a:rPr lang="en-GB"/>
              <a:t>Commercial in confidence </a:t>
            </a:r>
          </a:p>
        </p:txBody>
      </p:sp>
      <p:sp>
        <p:nvSpPr>
          <p:cNvPr id="11" name="Slide Number Placeholder 10">
            <a:extLst>
              <a:ext uri="{FF2B5EF4-FFF2-40B4-BE49-F238E27FC236}">
                <a16:creationId xmlns:a16="http://schemas.microsoft.com/office/drawing/2014/main" id="{75683228-5D73-4040-9AA2-D8ACD42135C7}"/>
              </a:ext>
            </a:extLst>
          </p:cNvPr>
          <p:cNvSpPr>
            <a:spLocks noGrp="1"/>
          </p:cNvSpPr>
          <p:nvPr>
            <p:ph type="sldNum" sz="quarter" idx="30"/>
          </p:nvPr>
        </p:nvSpPr>
        <p:spPr/>
        <p:txBody>
          <a:bodyPr/>
          <a:lstStyle/>
          <a:p>
            <a:fld id="{043C2FB7-9533-4568-9B8F-F5133F6949BD}" type="slidenum">
              <a:rPr lang="en-GB" smtClean="0"/>
              <a:pPr/>
              <a:t>‹#›</a:t>
            </a:fld>
            <a:endParaRPr lang="en-GB"/>
          </a:p>
        </p:txBody>
      </p:sp>
      <p:sp>
        <p:nvSpPr>
          <p:cNvPr id="12" name="Text Placeholder 8">
            <a:extLst>
              <a:ext uri="{FF2B5EF4-FFF2-40B4-BE49-F238E27FC236}">
                <a16:creationId xmlns:a16="http://schemas.microsoft.com/office/drawing/2014/main" id="{D5A2AB75-7498-47E9-A8C7-3523A5348119}"/>
              </a:ext>
            </a:extLst>
          </p:cNvPr>
          <p:cNvSpPr>
            <a:spLocks noGrp="1"/>
          </p:cNvSpPr>
          <p:nvPr>
            <p:ph type="body" sz="quarter" idx="31"/>
          </p:nvPr>
        </p:nvSpPr>
        <p:spPr>
          <a:xfrm>
            <a:off x="813116" y="1957388"/>
            <a:ext cx="3254375" cy="3919537"/>
          </a:xfrm>
        </p:spPr>
        <p:txBody>
          <a:bodyPr/>
          <a:lstStyle>
            <a:lvl1pPr>
              <a:defRPr>
                <a:solidFill>
                  <a:schemeClr val="bg2"/>
                </a:solidFill>
              </a:defRPr>
            </a:lvl1pPr>
            <a:lvl2pPr>
              <a:defRPr>
                <a:solidFill>
                  <a:schemeClr val="bg2"/>
                </a:solidFill>
              </a:defRPr>
            </a:lvl2pPr>
            <a:lvl3pPr>
              <a:buClr>
                <a:schemeClr val="bg2"/>
              </a:buClr>
              <a:defRPr>
                <a:solidFill>
                  <a:schemeClr val="bg2"/>
                </a:solidFill>
              </a:defRPr>
            </a:lvl3pPr>
            <a:lvl4pPr>
              <a:buClr>
                <a:schemeClr val="bg2"/>
              </a:buClr>
              <a:defRPr>
                <a:solidFill>
                  <a:schemeClr val="bg2"/>
                </a:solidFill>
              </a:defRPr>
            </a:lvl4pPr>
            <a:lvl5pPr>
              <a:buClr>
                <a:schemeClr val="bg2"/>
              </a:buCl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67488173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DEA16-0A95-4108-9D20-2CA45E916D8C}"/>
              </a:ext>
            </a:extLst>
          </p:cNvPr>
          <p:cNvSpPr>
            <a:spLocks noGrp="1"/>
          </p:cNvSpPr>
          <p:nvPr>
            <p:ph sz="half" idx="1"/>
          </p:nvPr>
        </p:nvSpPr>
        <p:spPr>
          <a:xfrm>
            <a:off x="803275" y="1957388"/>
            <a:ext cx="4985544"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BD592C0-76DD-4D04-9264-30C9FD8684FB}"/>
              </a:ext>
            </a:extLst>
          </p:cNvPr>
          <p:cNvSpPr>
            <a:spLocks noGrp="1"/>
          </p:cNvSpPr>
          <p:nvPr>
            <p:ph sz="half" idx="2"/>
          </p:nvPr>
        </p:nvSpPr>
        <p:spPr>
          <a:xfrm>
            <a:off x="6401594" y="1957388"/>
            <a:ext cx="4985544"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4C71322B-9310-436E-8D43-A08160BC0E6C}"/>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10" name="Text Placeholder 2">
            <a:extLst>
              <a:ext uri="{FF2B5EF4-FFF2-40B4-BE49-F238E27FC236}">
                <a16:creationId xmlns:a16="http://schemas.microsoft.com/office/drawing/2014/main" id="{DBB61A7B-99A8-4175-8BF1-141D855160D9}"/>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210837646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2_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DEA16-0A95-4108-9D20-2CA45E916D8C}"/>
              </a:ext>
            </a:extLst>
          </p:cNvPr>
          <p:cNvSpPr>
            <a:spLocks noGrp="1"/>
          </p:cNvSpPr>
          <p:nvPr>
            <p:ph sz="half" idx="1"/>
          </p:nvPr>
        </p:nvSpPr>
        <p:spPr>
          <a:xfrm>
            <a:off x="803275" y="1957388"/>
            <a:ext cx="3457575"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BD592C0-76DD-4D04-9264-30C9FD8684FB}"/>
              </a:ext>
            </a:extLst>
          </p:cNvPr>
          <p:cNvSpPr>
            <a:spLocks noGrp="1"/>
          </p:cNvSpPr>
          <p:nvPr>
            <p:ph sz="half" idx="2"/>
          </p:nvPr>
        </p:nvSpPr>
        <p:spPr>
          <a:xfrm>
            <a:off x="4872038" y="1957388"/>
            <a:ext cx="6515100"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4C71322B-9310-436E-8D43-A08160BC0E6C}"/>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10" name="Text Placeholder 2">
            <a:extLst>
              <a:ext uri="{FF2B5EF4-FFF2-40B4-BE49-F238E27FC236}">
                <a16:creationId xmlns:a16="http://schemas.microsoft.com/office/drawing/2014/main" id="{DBB61A7B-99A8-4175-8BF1-141D855160D9}"/>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256864742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3_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DEA16-0A95-4108-9D20-2CA45E916D8C}"/>
              </a:ext>
            </a:extLst>
          </p:cNvPr>
          <p:cNvSpPr>
            <a:spLocks noGrp="1"/>
          </p:cNvSpPr>
          <p:nvPr>
            <p:ph sz="half" idx="1"/>
          </p:nvPr>
        </p:nvSpPr>
        <p:spPr>
          <a:xfrm>
            <a:off x="803275" y="1957388"/>
            <a:ext cx="6510338"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BD592C0-76DD-4D04-9264-30C9FD8684FB}"/>
              </a:ext>
            </a:extLst>
          </p:cNvPr>
          <p:cNvSpPr>
            <a:spLocks noGrp="1"/>
          </p:cNvSpPr>
          <p:nvPr>
            <p:ph sz="half" idx="2"/>
          </p:nvPr>
        </p:nvSpPr>
        <p:spPr>
          <a:xfrm>
            <a:off x="7923212" y="1957388"/>
            <a:ext cx="3463925"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4C71322B-9310-436E-8D43-A08160BC0E6C}"/>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10" name="Text Placeholder 2">
            <a:extLst>
              <a:ext uri="{FF2B5EF4-FFF2-40B4-BE49-F238E27FC236}">
                <a16:creationId xmlns:a16="http://schemas.microsoft.com/office/drawing/2014/main" id="{DBB61A7B-99A8-4175-8BF1-141D855160D9}"/>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109943981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3AD92F4-A8F2-4499-8F39-F933D1BAA28C}"/>
              </a:ext>
            </a:extLst>
          </p:cNvPr>
          <p:cNvSpPr>
            <a:spLocks noGrp="1"/>
          </p:cNvSpPr>
          <p:nvPr>
            <p:ph type="body" idx="1"/>
          </p:nvPr>
        </p:nvSpPr>
        <p:spPr>
          <a:xfrm>
            <a:off x="807268" y="1179459"/>
            <a:ext cx="4981551" cy="595458"/>
          </a:xfrm>
        </p:spPr>
        <p:txBody>
          <a:bodyPr anchor="b"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62C15650-183E-44A1-9171-2881E2F89F52}"/>
              </a:ext>
            </a:extLst>
          </p:cNvPr>
          <p:cNvSpPr>
            <a:spLocks noGrp="1"/>
          </p:cNvSpPr>
          <p:nvPr>
            <p:ph type="body" sz="quarter" idx="3"/>
          </p:nvPr>
        </p:nvSpPr>
        <p:spPr>
          <a:xfrm>
            <a:off x="6401594" y="1172296"/>
            <a:ext cx="4981551" cy="595458"/>
          </a:xfrm>
        </p:spPr>
        <p:txBody>
          <a:bodyPr anchor="b"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itle 14">
            <a:extLst>
              <a:ext uri="{FF2B5EF4-FFF2-40B4-BE49-F238E27FC236}">
                <a16:creationId xmlns:a16="http://schemas.microsoft.com/office/drawing/2014/main" id="{C0CCA26C-8B72-4399-90B2-A26D0DF3ABC8}"/>
              </a:ext>
            </a:extLst>
          </p:cNvPr>
          <p:cNvSpPr>
            <a:spLocks noGrp="1"/>
          </p:cNvSpPr>
          <p:nvPr>
            <p:ph type="title"/>
          </p:nvPr>
        </p:nvSpPr>
        <p:spPr/>
        <p:txBody>
          <a:bodyPr/>
          <a:lstStyle/>
          <a:p>
            <a:r>
              <a:rPr lang="en-US"/>
              <a:t>Click to edit Master title style</a:t>
            </a:r>
            <a:endParaRPr lang="en-GB"/>
          </a:p>
        </p:txBody>
      </p:sp>
      <p:sp>
        <p:nvSpPr>
          <p:cNvPr id="10" name="Line 11">
            <a:extLst>
              <a:ext uri="{FF2B5EF4-FFF2-40B4-BE49-F238E27FC236}">
                <a16:creationId xmlns:a16="http://schemas.microsoft.com/office/drawing/2014/main" id="{B95709F3-EDEE-4A9F-96C3-2805D869619D}"/>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Footer Placeholder 3">
            <a:extLst>
              <a:ext uri="{FF2B5EF4-FFF2-40B4-BE49-F238E27FC236}">
                <a16:creationId xmlns:a16="http://schemas.microsoft.com/office/drawing/2014/main" id="{B4B8236D-3F61-4E74-945D-9E1F5AF75837}"/>
              </a:ext>
            </a:extLst>
          </p:cNvPr>
          <p:cNvSpPr>
            <a:spLocks noGrp="1"/>
          </p:cNvSpPr>
          <p:nvPr>
            <p:ph type="ftr" sz="quarter" idx="19"/>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B4CF1F7E-BA1B-469C-B3A7-1CE9767EFD5E}"/>
              </a:ext>
            </a:extLst>
          </p:cNvPr>
          <p:cNvSpPr>
            <a:spLocks noGrp="1"/>
          </p:cNvSpPr>
          <p:nvPr>
            <p:ph type="sldNum" sz="quarter" idx="20"/>
          </p:nvPr>
        </p:nvSpPr>
        <p:spPr/>
        <p:txBody>
          <a:bodyPr/>
          <a:lstStyle/>
          <a:p>
            <a:fld id="{043C2FB7-9533-4568-9B8F-F5133F6949BD}" type="slidenum">
              <a:rPr lang="en-GB" smtClean="0"/>
              <a:pPr/>
              <a:t>‹#›</a:t>
            </a:fld>
            <a:endParaRPr lang="en-GB"/>
          </a:p>
        </p:txBody>
      </p:sp>
      <p:sp>
        <p:nvSpPr>
          <p:cNvPr id="11" name="Content Placeholder 2">
            <a:extLst>
              <a:ext uri="{FF2B5EF4-FFF2-40B4-BE49-F238E27FC236}">
                <a16:creationId xmlns:a16="http://schemas.microsoft.com/office/drawing/2014/main" id="{FEC1B1FA-7248-44B8-854A-150E4D0AEF09}"/>
              </a:ext>
            </a:extLst>
          </p:cNvPr>
          <p:cNvSpPr>
            <a:spLocks noGrp="1"/>
          </p:cNvSpPr>
          <p:nvPr>
            <p:ph sz="half" idx="21"/>
          </p:nvPr>
        </p:nvSpPr>
        <p:spPr>
          <a:xfrm>
            <a:off x="803275" y="1957388"/>
            <a:ext cx="4985544"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Content Placeholder 3">
            <a:extLst>
              <a:ext uri="{FF2B5EF4-FFF2-40B4-BE49-F238E27FC236}">
                <a16:creationId xmlns:a16="http://schemas.microsoft.com/office/drawing/2014/main" id="{83738319-7324-4B41-A8DB-A57AA0016E54}"/>
              </a:ext>
            </a:extLst>
          </p:cNvPr>
          <p:cNvSpPr>
            <a:spLocks noGrp="1"/>
          </p:cNvSpPr>
          <p:nvPr>
            <p:ph sz="half" idx="2"/>
          </p:nvPr>
        </p:nvSpPr>
        <p:spPr>
          <a:xfrm>
            <a:off x="6401594" y="1957388"/>
            <a:ext cx="4985544"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80608408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92292D-BC92-4AA1-B355-5E043E3D1199}"/>
              </a:ext>
            </a:extLst>
          </p:cNvPr>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endParaRPr lang="en-GB"/>
          </a:p>
        </p:txBody>
      </p:sp>
      <p:sp>
        <p:nvSpPr>
          <p:cNvPr id="10" name="Line 11">
            <a:extLst>
              <a:ext uri="{FF2B5EF4-FFF2-40B4-BE49-F238E27FC236}">
                <a16:creationId xmlns:a16="http://schemas.microsoft.com/office/drawing/2014/main" id="{2B9EEF14-C757-4CF8-B62A-0684DCD94BD8}"/>
              </a:ext>
            </a:extLst>
          </p:cNvPr>
          <p:cNvSpPr>
            <a:spLocks noChangeShapeType="1"/>
          </p:cNvSpPr>
          <p:nvPr/>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Footer Placeholder 2">
            <a:extLst>
              <a:ext uri="{FF2B5EF4-FFF2-40B4-BE49-F238E27FC236}">
                <a16:creationId xmlns:a16="http://schemas.microsoft.com/office/drawing/2014/main" id="{FADC0E5D-28F7-4DB6-88AD-B3BACEB7CD62}"/>
              </a:ext>
            </a:extLst>
          </p:cNvPr>
          <p:cNvSpPr>
            <a:spLocks noGrp="1"/>
          </p:cNvSpPr>
          <p:nvPr>
            <p:ph type="ftr" sz="quarter" idx="11"/>
          </p:nvPr>
        </p:nvSpPr>
        <p:spPr/>
        <p:txBody>
          <a:bodyPr/>
          <a:lstStyle>
            <a:lvl1pPr>
              <a:defRPr/>
            </a:lvl1pPr>
          </a:lstStyle>
          <a:p>
            <a:r>
              <a:rPr lang="en-GB"/>
              <a:t>Commercial in confidence </a:t>
            </a:r>
          </a:p>
        </p:txBody>
      </p:sp>
      <p:sp>
        <p:nvSpPr>
          <p:cNvPr id="4" name="Slide Number Placeholder 3">
            <a:extLst>
              <a:ext uri="{FF2B5EF4-FFF2-40B4-BE49-F238E27FC236}">
                <a16:creationId xmlns:a16="http://schemas.microsoft.com/office/drawing/2014/main" id="{F2D86D9D-E18F-4DC8-BFAE-48153F28A913}"/>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32359448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10_Title Slide">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D100CD-BFAA-BF98-AEC4-749B12EFA1A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58389" r="2487"/>
          <a:stretch/>
        </p:blipFill>
        <p:spPr>
          <a:xfrm flipH="1">
            <a:off x="0" y="2093247"/>
            <a:ext cx="2182748" cy="3714887"/>
          </a:xfrm>
          <a:prstGeom prst="rect">
            <a:avLst/>
          </a:prstGeom>
        </p:spPr>
      </p:pic>
      <p:pic>
        <p:nvPicPr>
          <p:cNvPr id="4" name="Picture 3">
            <a:extLst>
              <a:ext uri="{FF2B5EF4-FFF2-40B4-BE49-F238E27FC236}">
                <a16:creationId xmlns:a16="http://schemas.microsoft.com/office/drawing/2014/main" id="{A5A696D0-9444-471E-337B-618571FECC61}"/>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t="11404" b="11404"/>
          <a:stretch/>
        </p:blipFill>
        <p:spPr>
          <a:xfrm>
            <a:off x="4980790" y="2093247"/>
            <a:ext cx="7211209" cy="3708001"/>
          </a:xfrm>
          <a:prstGeom prst="rect">
            <a:avLst/>
          </a:prstGeom>
        </p:spPr>
      </p:pic>
      <p:sp>
        <p:nvSpPr>
          <p:cNvPr id="24" name="Rectangle 23">
            <a:extLst>
              <a:ext uri="{FF2B5EF4-FFF2-40B4-BE49-F238E27FC236}">
                <a16:creationId xmlns:a16="http://schemas.microsoft.com/office/drawing/2014/main" id="{CFDD1C22-FB71-4C83-8452-8EF97A87786F}"/>
              </a:ext>
            </a:extLst>
          </p:cNvPr>
          <p:cNvSpPr/>
          <p:nvPr/>
        </p:nvSpPr>
        <p:spPr>
          <a:xfrm>
            <a:off x="2013598" y="2093247"/>
            <a:ext cx="3050846" cy="370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grpSp>
        <p:nvGrpSpPr>
          <p:cNvPr id="6" name="Group 5">
            <a:extLst>
              <a:ext uri="{FF2B5EF4-FFF2-40B4-BE49-F238E27FC236}">
                <a16:creationId xmlns:a16="http://schemas.microsoft.com/office/drawing/2014/main" id="{9DF59225-1980-1493-CFB3-637AF18B23D3}"/>
              </a:ext>
            </a:extLst>
          </p:cNvPr>
          <p:cNvGrpSpPr/>
          <p:nvPr userDrawn="1"/>
        </p:nvGrpSpPr>
        <p:grpSpPr>
          <a:xfrm>
            <a:off x="2017181" y="1303185"/>
            <a:ext cx="1634069" cy="518287"/>
            <a:chOff x="2017181" y="1303185"/>
            <a:chExt cx="1634069" cy="518287"/>
          </a:xfrm>
        </p:grpSpPr>
        <p:sp>
          <p:nvSpPr>
            <p:cNvPr id="8" name="Freeform 26">
              <a:extLst>
                <a:ext uri="{FF2B5EF4-FFF2-40B4-BE49-F238E27FC236}">
                  <a16:creationId xmlns:a16="http://schemas.microsoft.com/office/drawing/2014/main" id="{9564A37E-F656-496B-825C-5F1F31C37556}"/>
                </a:ext>
              </a:extLst>
            </p:cNvPr>
            <p:cNvSpPr>
              <a:spLocks noEditPoints="1"/>
            </p:cNvSpPr>
            <p:nvPr/>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0" name="Line 7">
            <a:extLst>
              <a:ext uri="{FF2B5EF4-FFF2-40B4-BE49-F238E27FC236}">
                <a16:creationId xmlns:a16="http://schemas.microsoft.com/office/drawing/2014/main" id="{3FB18F14-A02E-47E6-9BA8-2B3F3CFB8160}"/>
              </a:ext>
            </a:extLst>
          </p:cNvPr>
          <p:cNvSpPr>
            <a:spLocks noChangeShapeType="1"/>
          </p:cNvSpPr>
          <p:nvPr/>
        </p:nvSpPr>
        <p:spPr bwMode="auto">
          <a:xfrm>
            <a:off x="1505967" y="2093247"/>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8">
            <a:extLst>
              <a:ext uri="{FF2B5EF4-FFF2-40B4-BE49-F238E27FC236}">
                <a16:creationId xmlns:a16="http://schemas.microsoft.com/office/drawing/2014/main" id="{CAF1BA06-9B8B-4EC2-B029-4256A7C183B4}"/>
              </a:ext>
            </a:extLst>
          </p:cNvPr>
          <p:cNvSpPr>
            <a:spLocks noChangeShapeType="1"/>
          </p:cNvSpPr>
          <p:nvPr/>
        </p:nvSpPr>
        <p:spPr bwMode="auto">
          <a:xfrm>
            <a:off x="5565903" y="2093247"/>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6">
            <a:extLst>
              <a:ext uri="{FF2B5EF4-FFF2-40B4-BE49-F238E27FC236}">
                <a16:creationId xmlns:a16="http://schemas.microsoft.com/office/drawing/2014/main" id="{B31488E8-E411-4AB2-BF2F-4EE25617DCF3}"/>
              </a:ext>
            </a:extLst>
          </p:cNvPr>
          <p:cNvSpPr>
            <a:spLocks noChangeShapeType="1"/>
          </p:cNvSpPr>
          <p:nvPr/>
        </p:nvSpPr>
        <p:spPr bwMode="auto">
          <a:xfrm>
            <a:off x="709031" y="2093247"/>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7">
            <a:extLst>
              <a:ext uri="{FF2B5EF4-FFF2-40B4-BE49-F238E27FC236}">
                <a16:creationId xmlns:a16="http://schemas.microsoft.com/office/drawing/2014/main" id="{7A5E5F72-C306-4B5E-B73E-9389FADEE86B}"/>
              </a:ext>
            </a:extLst>
          </p:cNvPr>
          <p:cNvSpPr>
            <a:spLocks noChangeShapeType="1"/>
          </p:cNvSpPr>
          <p:nvPr/>
        </p:nvSpPr>
        <p:spPr bwMode="auto">
          <a:xfrm>
            <a:off x="11204345" y="2093247"/>
            <a:ext cx="0" cy="3708000"/>
          </a:xfrm>
          <a:prstGeom prst="line">
            <a:avLst/>
          </a:prstGeom>
          <a:noFill/>
          <a:ln w="952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180413234"/>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624AB0E-67F9-4699-A062-C1A04E211DBF}"/>
              </a:ext>
            </a:extLst>
          </p:cNvPr>
          <p:cNvSpPr>
            <a:spLocks noGrp="1"/>
          </p:cNvSpPr>
          <p:nvPr>
            <p:ph type="ftr" sz="quarter" idx="11"/>
          </p:nvPr>
        </p:nvSpPr>
        <p:spPr/>
        <p:txBody>
          <a:bodyPr/>
          <a:lstStyle>
            <a:lvl1pPr>
              <a:defRPr/>
            </a:lvl1pPr>
          </a:lstStyle>
          <a:p>
            <a:r>
              <a:rPr lang="en-GB"/>
              <a:t>Commercial in confidence </a:t>
            </a:r>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27450675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blue">
    <p:bg>
      <p:bgRef idx="1001">
        <a:schemeClr val="bg2"/>
      </p:bgRef>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624AB0E-67F9-4699-A062-C1A04E211DBF}"/>
              </a:ext>
            </a:extLst>
          </p:cNvPr>
          <p:cNvSpPr>
            <a:spLocks noGrp="1"/>
          </p:cNvSpPr>
          <p:nvPr>
            <p:ph type="ftr" sz="quarter" idx="11"/>
          </p:nvPr>
        </p:nvSpPr>
        <p:spPr/>
        <p:txBody>
          <a:bodyPr/>
          <a:lstStyle>
            <a:lvl1pPr>
              <a:defRPr/>
            </a:lvl1pPr>
          </a:lstStyle>
          <a:p>
            <a:r>
              <a:rPr lang="en-GB"/>
              <a:t>Commercial in confidence </a:t>
            </a:r>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3820175072"/>
      </p:ext>
    </p:extLst>
  </p:cSld>
  <p:clrMapOvr>
    <a:overrideClrMapping bg1="dk1" tx1="lt1" bg2="dk2" tx2="lt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4_Title and Conten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rial"/>
              <a:ea typeface="+mn-ea"/>
              <a:cs typeface="+mn-cs"/>
            </a:endParaRPr>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solidFill>
                  <a:schemeClr val="tx1"/>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white"/>
                </a:solidFill>
                <a:effectLst/>
                <a:uLnTx/>
                <a:uFillTx/>
                <a:latin typeface="Arial"/>
                <a:ea typeface="+mn-ea"/>
                <a:cs typeface="+mn-cs"/>
              </a:rPr>
              <a:t>Commercial in confidence</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lvl1pPr>
              <a:defRPr>
                <a:solidFill>
                  <a:schemeClr val="tx1"/>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43C2FB7-9533-4568-9B8F-F5133F6949BD}" type="slidenum">
              <a:rPr kumimoji="0" lang="en-GB" sz="900" b="0" i="0" u="none" strike="noStrike" kern="1200" cap="none" spc="0" normalizeH="0" baseline="0" noProof="0" smtClean="0">
                <a:ln>
                  <a:noFill/>
                </a:ln>
                <a:solidFill>
                  <a:prstClr val="white"/>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900" b="0" i="0" u="none" strike="noStrike" kern="1200" cap="none" spc="0" normalizeH="0" baseline="0" noProof="0">
              <a:ln>
                <a:noFill/>
              </a:ln>
              <a:solidFill>
                <a:prstClr val="white"/>
              </a:solidFill>
              <a:effectLst/>
              <a:uLnTx/>
              <a:uFillTx/>
              <a:latin typeface="Arial"/>
              <a:ea typeface="+mn-ea"/>
              <a:cs typeface="+mn-cs"/>
            </a:endParaRPr>
          </a:p>
        </p:txBody>
      </p:sp>
    </p:spTree>
    <p:extLst>
      <p:ext uri="{BB962C8B-B14F-4D97-AF65-F5344CB8AC3E}">
        <p14:creationId xmlns:p14="http://schemas.microsoft.com/office/powerpoint/2010/main" val="2376429510"/>
      </p:ext>
    </p:extLst>
  </p:cSld>
  <p:clrMapOvr>
    <a:overrideClrMapping bg1="dk1" tx1="lt1" bg2="dk2" tx2="lt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1_Holding Slide">
    <p:bg>
      <p:bgRef idx="1001">
        <a:schemeClr val="bg2"/>
      </p:bgRef>
    </p:bg>
    <p:spTree>
      <p:nvGrpSpPr>
        <p:cNvPr id="1" name=""/>
        <p:cNvGrpSpPr/>
        <p:nvPr/>
      </p:nvGrpSpPr>
      <p:grpSpPr>
        <a:xfrm>
          <a:off x="0" y="0"/>
          <a:ext cx="0" cy="0"/>
          <a:chOff x="0" y="0"/>
          <a:chExt cx="0" cy="0"/>
        </a:xfrm>
      </p:grpSpPr>
      <p:sp>
        <p:nvSpPr>
          <p:cNvPr id="8" name="Freeform 26">
            <a:extLst>
              <a:ext uri="{FF2B5EF4-FFF2-40B4-BE49-F238E27FC236}">
                <a16:creationId xmlns:a16="http://schemas.microsoft.com/office/drawing/2014/main" id="{9564A37E-F656-496B-825C-5F1F31C37556}"/>
              </a:ext>
            </a:extLst>
          </p:cNvPr>
          <p:cNvSpPr>
            <a:spLocks noEditPoints="1"/>
          </p:cNvSpPr>
          <p:nvPr userDrawn="1"/>
        </p:nvSpPr>
        <p:spPr bwMode="auto">
          <a:xfrm>
            <a:off x="5983462" y="2953893"/>
            <a:ext cx="678220" cy="876823"/>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userDrawn="1"/>
        </p:nvSpPr>
        <p:spPr bwMode="auto">
          <a:xfrm>
            <a:off x="7099038" y="2860928"/>
            <a:ext cx="333828" cy="735263"/>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userDrawn="1"/>
        </p:nvSpPr>
        <p:spPr bwMode="auto">
          <a:xfrm>
            <a:off x="4489688" y="2816560"/>
            <a:ext cx="737379" cy="785971"/>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userDrawn="1"/>
        </p:nvSpPr>
        <p:spPr bwMode="auto">
          <a:xfrm>
            <a:off x="6750420" y="2702467"/>
            <a:ext cx="196494" cy="883161"/>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userDrawn="1"/>
        </p:nvSpPr>
        <p:spPr bwMode="auto">
          <a:xfrm>
            <a:off x="7508927" y="2953893"/>
            <a:ext cx="612722" cy="644412"/>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userDrawn="1"/>
        </p:nvSpPr>
        <p:spPr bwMode="auto">
          <a:xfrm>
            <a:off x="5290453" y="2953893"/>
            <a:ext cx="612722" cy="644412"/>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userDrawn="1"/>
        </p:nvSpPr>
        <p:spPr bwMode="auto">
          <a:xfrm>
            <a:off x="4111492" y="2558795"/>
            <a:ext cx="21128" cy="52398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userDrawn="1"/>
        </p:nvSpPr>
        <p:spPr bwMode="auto">
          <a:xfrm>
            <a:off x="4280519" y="2558795"/>
            <a:ext cx="116206" cy="523981"/>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userDrawn="1"/>
        </p:nvSpPr>
        <p:spPr bwMode="auto">
          <a:xfrm>
            <a:off x="4559413" y="2558795"/>
            <a:ext cx="50708" cy="52398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2677290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0-#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0-#ppt_w/2"/>
                                          </p:val>
                                        </p:tav>
                                        <p:tav tm="100000">
                                          <p:val>
                                            <p:strVal val="#ppt_x"/>
                                          </p:val>
                                        </p:tav>
                                      </p:tavLst>
                                    </p:anim>
                                    <p:anim calcmode="lin" valueType="num">
                                      <p:cBhvr additive="base">
                                        <p:cTn id="28" dur="500" fill="hold"/>
                                        <p:tgtEl>
                                          <p:spTgt spid="13"/>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0-#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0-#ppt_w/2"/>
                                          </p:val>
                                        </p:tav>
                                        <p:tav tm="100000">
                                          <p:val>
                                            <p:strVal val="#ppt_x"/>
                                          </p:val>
                                        </p:tav>
                                      </p:tavLst>
                                    </p:anim>
                                    <p:anim calcmode="lin" valueType="num">
                                      <p:cBhvr additive="base">
                                        <p:cTn id="36" dur="500" fill="hold"/>
                                        <p:tgtEl>
                                          <p:spTgt spid="15"/>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0-#ppt_w/2"/>
                                          </p:val>
                                        </p:tav>
                                        <p:tav tm="100000">
                                          <p:val>
                                            <p:strVal val="#ppt_x"/>
                                          </p:val>
                                        </p:tav>
                                      </p:tavLst>
                                    </p:anim>
                                    <p:anim calcmode="lin" valueType="num">
                                      <p:cBhvr additive="base">
                                        <p:cTn id="4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_Title Slide">
    <p:bg>
      <p:bgRef idx="1001">
        <a:schemeClr val="bg2"/>
      </p:bgRef>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1FDE89CB-1528-4465-835F-0923AABD5B26}"/>
              </a:ext>
            </a:extLst>
          </p:cNvPr>
          <p:cNvSpPr>
            <a:spLocks noGrp="1"/>
          </p:cNvSpPr>
          <p:nvPr>
            <p:ph type="pic" sz="quarter" idx="10"/>
          </p:nvPr>
        </p:nvSpPr>
        <p:spPr>
          <a:xfrm>
            <a:off x="0" y="2100135"/>
            <a:ext cx="12192000" cy="3708000"/>
          </a:xfrm>
          <a:solidFill>
            <a:schemeClr val="tx1">
              <a:alpha val="22000"/>
            </a:schemeClr>
          </a:solidFill>
        </p:spPr>
        <p:txBody>
          <a:bodyPr/>
          <a:lstStyle/>
          <a:p>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8" name="Freeform 26">
            <a:extLst>
              <a:ext uri="{FF2B5EF4-FFF2-40B4-BE49-F238E27FC236}">
                <a16:creationId xmlns:a16="http://schemas.microsoft.com/office/drawing/2014/main" id="{9564A37E-F656-496B-825C-5F1F31C37556}"/>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95438434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0-#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0-#ppt_w/2"/>
                                          </p:val>
                                        </p:tav>
                                        <p:tav tm="100000">
                                          <p:val>
                                            <p:strVal val="#ppt_x"/>
                                          </p:val>
                                        </p:tav>
                                      </p:tavLst>
                                    </p:anim>
                                    <p:anim calcmode="lin" valueType="num">
                                      <p:cBhvr additive="base">
                                        <p:cTn id="28" dur="500" fill="hold"/>
                                        <p:tgtEl>
                                          <p:spTgt spid="13"/>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0-#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0-#ppt_w/2"/>
                                          </p:val>
                                        </p:tav>
                                        <p:tav tm="100000">
                                          <p:val>
                                            <p:strVal val="#ppt_x"/>
                                          </p:val>
                                        </p:tav>
                                      </p:tavLst>
                                    </p:anim>
                                    <p:anim calcmode="lin" valueType="num">
                                      <p:cBhvr additive="base">
                                        <p:cTn id="36" dur="500" fill="hold"/>
                                        <p:tgtEl>
                                          <p:spTgt spid="15"/>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0-#ppt_w/2"/>
                                          </p:val>
                                        </p:tav>
                                        <p:tav tm="100000">
                                          <p:val>
                                            <p:strVal val="#ppt_x"/>
                                          </p:val>
                                        </p:tav>
                                      </p:tavLst>
                                    </p:anim>
                                    <p:anim calcmode="lin" valueType="num">
                                      <p:cBhvr additive="base">
                                        <p:cTn id="4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Contents">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hasCustomPrompt="1"/>
          </p:nvPr>
        </p:nvSpPr>
        <p:spPr>
          <a:xfrm>
            <a:off x="2084834" y="2191701"/>
            <a:ext cx="2426206" cy="755904"/>
          </a:xfrm>
        </p:spPr>
        <p:txBody>
          <a:bodyPr/>
          <a:lstStyle>
            <a:lvl1pPr>
              <a:defRPr>
                <a:solidFill>
                  <a:schemeClr val="tx1"/>
                </a:solidFill>
              </a:defRPr>
            </a:lvl1pPr>
          </a:lstStyle>
          <a:p>
            <a:r>
              <a:rPr lang="en-US"/>
              <a:t>Contents</a:t>
            </a:r>
            <a:endParaRPr lang="en-GB"/>
          </a:p>
        </p:txBody>
      </p:sp>
      <p:sp>
        <p:nvSpPr>
          <p:cNvPr id="4" name="Footer Placeholder 3">
            <a:extLst>
              <a:ext uri="{FF2B5EF4-FFF2-40B4-BE49-F238E27FC236}">
                <a16:creationId xmlns:a16="http://schemas.microsoft.com/office/drawing/2014/main" id="{7BA98869-9DDA-4518-B2BE-CA2E8DE7FE6A}"/>
              </a:ext>
            </a:extLst>
          </p:cNvPr>
          <p:cNvSpPr>
            <a:spLocks noGrp="1"/>
          </p:cNvSpPr>
          <p:nvPr>
            <p:ph type="ftr" sz="quarter" idx="11"/>
          </p:nvPr>
        </p:nvSpPr>
        <p:spPr/>
        <p:txBody>
          <a:bodyPr/>
          <a:lstStyle>
            <a:lvl1pPr>
              <a:defRPr/>
            </a:lvl1pPr>
          </a:lstStyle>
          <a:p>
            <a:r>
              <a:rPr lang="en-GB"/>
              <a:t>Commercial in confidence</a:t>
            </a:r>
          </a:p>
        </p:txBody>
      </p:sp>
      <p:sp>
        <p:nvSpPr>
          <p:cNvPr id="5" name="Slide Number Placeholder 4">
            <a:extLst>
              <a:ext uri="{FF2B5EF4-FFF2-40B4-BE49-F238E27FC236}">
                <a16:creationId xmlns:a16="http://schemas.microsoft.com/office/drawing/2014/main" id="{1656813F-2CCB-41BB-9916-55E9F4EE1B2E}"/>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26" name="Line 7">
            <a:extLst>
              <a:ext uri="{FF2B5EF4-FFF2-40B4-BE49-F238E27FC236}">
                <a16:creationId xmlns:a16="http://schemas.microsoft.com/office/drawing/2014/main" id="{AEF30FE4-C186-4846-BBFD-CED03DF54FC4}"/>
              </a:ext>
            </a:extLst>
          </p:cNvPr>
          <p:cNvSpPr>
            <a:spLocks noChangeShapeType="1"/>
          </p:cNvSpPr>
          <p:nvPr userDrawn="1"/>
        </p:nvSpPr>
        <p:spPr bwMode="auto">
          <a:xfrm>
            <a:off x="1835151" y="979488"/>
            <a:ext cx="0" cy="98280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12">
            <a:extLst>
              <a:ext uri="{FF2B5EF4-FFF2-40B4-BE49-F238E27FC236}">
                <a16:creationId xmlns:a16="http://schemas.microsoft.com/office/drawing/2014/main" id="{555B5A0D-080E-4D45-97D2-6A282372D8C9}"/>
              </a:ext>
            </a:extLst>
          </p:cNvPr>
          <p:cNvSpPr>
            <a:spLocks noChangeShapeType="1"/>
          </p:cNvSpPr>
          <p:nvPr userDrawn="1"/>
        </p:nvSpPr>
        <p:spPr bwMode="auto">
          <a:xfrm>
            <a:off x="4886326" y="979488"/>
            <a:ext cx="0" cy="98280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5">
            <a:extLst>
              <a:ext uri="{FF2B5EF4-FFF2-40B4-BE49-F238E27FC236}">
                <a16:creationId xmlns:a16="http://schemas.microsoft.com/office/drawing/2014/main" id="{7A930E41-C494-4DD7-9CFB-F8147A74F626}"/>
              </a:ext>
            </a:extLst>
          </p:cNvPr>
          <p:cNvSpPr>
            <a:spLocks noChangeShapeType="1"/>
          </p:cNvSpPr>
          <p:nvPr userDrawn="1"/>
        </p:nvSpPr>
        <p:spPr bwMode="auto">
          <a:xfrm>
            <a:off x="30543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6">
            <a:extLst>
              <a:ext uri="{FF2B5EF4-FFF2-40B4-BE49-F238E27FC236}">
                <a16:creationId xmlns:a16="http://schemas.microsoft.com/office/drawing/2014/main" id="{A958E1D6-017E-424B-90CC-46D5A74BBB17}"/>
              </a:ext>
            </a:extLst>
          </p:cNvPr>
          <p:cNvSpPr>
            <a:spLocks noChangeShapeType="1"/>
          </p:cNvSpPr>
          <p:nvPr userDrawn="1"/>
        </p:nvSpPr>
        <p:spPr bwMode="auto">
          <a:xfrm>
            <a:off x="24447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 name="Line 7">
            <a:extLst>
              <a:ext uri="{FF2B5EF4-FFF2-40B4-BE49-F238E27FC236}">
                <a16:creationId xmlns:a16="http://schemas.microsoft.com/office/drawing/2014/main" id="{7B620A88-36B1-4AAC-AED7-061B6B07B172}"/>
              </a:ext>
            </a:extLst>
          </p:cNvPr>
          <p:cNvSpPr>
            <a:spLocks noChangeShapeType="1"/>
          </p:cNvSpPr>
          <p:nvPr userDrawn="1"/>
        </p:nvSpPr>
        <p:spPr bwMode="auto">
          <a:xfrm>
            <a:off x="1835151" y="979487"/>
            <a:ext cx="0" cy="1958975"/>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 name="Line 8">
            <a:extLst>
              <a:ext uri="{FF2B5EF4-FFF2-40B4-BE49-F238E27FC236}">
                <a16:creationId xmlns:a16="http://schemas.microsoft.com/office/drawing/2014/main" id="{8728AB04-F8AC-488F-95DB-73744C73E1AE}"/>
              </a:ext>
            </a:extLst>
          </p:cNvPr>
          <p:cNvSpPr>
            <a:spLocks noChangeShapeType="1"/>
          </p:cNvSpPr>
          <p:nvPr userDrawn="1"/>
        </p:nvSpPr>
        <p:spPr bwMode="auto">
          <a:xfrm>
            <a:off x="1225551" y="979488"/>
            <a:ext cx="0" cy="984250"/>
          </a:xfrm>
          <a:prstGeom prst="line">
            <a:avLst/>
          </a:prstGeom>
          <a:noFill/>
          <a:ln w="2794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Line 9">
            <a:extLst>
              <a:ext uri="{FF2B5EF4-FFF2-40B4-BE49-F238E27FC236}">
                <a16:creationId xmlns:a16="http://schemas.microsoft.com/office/drawing/2014/main" id="{45C8BE6A-7610-42BC-B1C3-F0A35A2ED74C}"/>
              </a:ext>
            </a:extLst>
          </p:cNvPr>
          <p:cNvSpPr>
            <a:spLocks noChangeShapeType="1"/>
          </p:cNvSpPr>
          <p:nvPr userDrawn="1"/>
        </p:nvSpPr>
        <p:spPr bwMode="auto">
          <a:xfrm>
            <a:off x="36655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 name="Line 10">
            <a:extLst>
              <a:ext uri="{FF2B5EF4-FFF2-40B4-BE49-F238E27FC236}">
                <a16:creationId xmlns:a16="http://schemas.microsoft.com/office/drawing/2014/main" id="{94B05F06-479C-4F6B-8A94-75B46215C00F}"/>
              </a:ext>
            </a:extLst>
          </p:cNvPr>
          <p:cNvSpPr>
            <a:spLocks noChangeShapeType="1"/>
          </p:cNvSpPr>
          <p:nvPr userDrawn="1"/>
        </p:nvSpPr>
        <p:spPr bwMode="auto">
          <a:xfrm>
            <a:off x="42751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 name="Line 11">
            <a:extLst>
              <a:ext uri="{FF2B5EF4-FFF2-40B4-BE49-F238E27FC236}">
                <a16:creationId xmlns:a16="http://schemas.microsoft.com/office/drawing/2014/main" id="{414FDE24-4C93-4748-BF45-885E4F675766}"/>
              </a:ext>
            </a:extLst>
          </p:cNvPr>
          <p:cNvSpPr>
            <a:spLocks noChangeShapeType="1"/>
          </p:cNvSpPr>
          <p:nvPr userDrawn="1"/>
        </p:nvSpPr>
        <p:spPr bwMode="auto">
          <a:xfrm>
            <a:off x="614363"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 name="Line 12">
            <a:extLst>
              <a:ext uri="{FF2B5EF4-FFF2-40B4-BE49-F238E27FC236}">
                <a16:creationId xmlns:a16="http://schemas.microsoft.com/office/drawing/2014/main" id="{A9F792B6-F057-4675-94D5-0FA860065845}"/>
              </a:ext>
            </a:extLst>
          </p:cNvPr>
          <p:cNvSpPr>
            <a:spLocks noChangeShapeType="1"/>
          </p:cNvSpPr>
          <p:nvPr userDrawn="1"/>
        </p:nvSpPr>
        <p:spPr bwMode="auto">
          <a:xfrm>
            <a:off x="4886326" y="979487"/>
            <a:ext cx="0" cy="4897437"/>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13">
            <a:extLst>
              <a:ext uri="{FF2B5EF4-FFF2-40B4-BE49-F238E27FC236}">
                <a16:creationId xmlns:a16="http://schemas.microsoft.com/office/drawing/2014/main" id="{CC695F64-C3AD-47C2-A2CE-592E426D89F6}"/>
              </a:ext>
            </a:extLst>
          </p:cNvPr>
          <p:cNvSpPr>
            <a:spLocks noChangeShapeType="1"/>
          </p:cNvSpPr>
          <p:nvPr userDrawn="1"/>
        </p:nvSpPr>
        <p:spPr bwMode="auto">
          <a:xfrm>
            <a:off x="54959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 name="Line 14">
            <a:extLst>
              <a:ext uri="{FF2B5EF4-FFF2-40B4-BE49-F238E27FC236}">
                <a16:creationId xmlns:a16="http://schemas.microsoft.com/office/drawing/2014/main" id="{D41EB51A-7E14-457B-901A-5D10E45DF1A6}"/>
              </a:ext>
            </a:extLst>
          </p:cNvPr>
          <p:cNvSpPr>
            <a:spLocks noChangeShapeType="1"/>
          </p:cNvSpPr>
          <p:nvPr userDrawn="1"/>
        </p:nvSpPr>
        <p:spPr bwMode="auto">
          <a:xfrm>
            <a:off x="6108701" y="979488"/>
            <a:ext cx="0" cy="976313"/>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 name="Line 15">
            <a:extLst>
              <a:ext uri="{FF2B5EF4-FFF2-40B4-BE49-F238E27FC236}">
                <a16:creationId xmlns:a16="http://schemas.microsoft.com/office/drawing/2014/main" id="{765D9D87-196A-4D1D-9EB6-FAC9E440439C}"/>
              </a:ext>
            </a:extLst>
          </p:cNvPr>
          <p:cNvSpPr>
            <a:spLocks noChangeShapeType="1"/>
          </p:cNvSpPr>
          <p:nvPr userDrawn="1"/>
        </p:nvSpPr>
        <p:spPr bwMode="auto">
          <a:xfrm>
            <a:off x="6715126" y="979488"/>
            <a:ext cx="0" cy="976313"/>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 name="Line 16">
            <a:extLst>
              <a:ext uri="{FF2B5EF4-FFF2-40B4-BE49-F238E27FC236}">
                <a16:creationId xmlns:a16="http://schemas.microsoft.com/office/drawing/2014/main" id="{FCE70231-3BA8-4D8D-8AC1-A82EB875BE7C}"/>
              </a:ext>
            </a:extLst>
          </p:cNvPr>
          <p:cNvSpPr>
            <a:spLocks noChangeShapeType="1"/>
          </p:cNvSpPr>
          <p:nvPr userDrawn="1"/>
        </p:nvSpPr>
        <p:spPr bwMode="auto">
          <a:xfrm>
            <a:off x="7326313" y="979488"/>
            <a:ext cx="0" cy="976313"/>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userDrawn="1"/>
        </p:nvSpPr>
        <p:spPr bwMode="auto">
          <a:xfrm>
            <a:off x="7939088" y="979488"/>
            <a:ext cx="0" cy="976313"/>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 name="Line 18">
            <a:extLst>
              <a:ext uri="{FF2B5EF4-FFF2-40B4-BE49-F238E27FC236}">
                <a16:creationId xmlns:a16="http://schemas.microsoft.com/office/drawing/2014/main" id="{0ADCD58A-8FB6-49B1-90E5-92DD8B9A9CC9}"/>
              </a:ext>
            </a:extLst>
          </p:cNvPr>
          <p:cNvSpPr>
            <a:spLocks noChangeShapeType="1"/>
          </p:cNvSpPr>
          <p:nvPr userDrawn="1"/>
        </p:nvSpPr>
        <p:spPr bwMode="auto">
          <a:xfrm>
            <a:off x="854710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 name="Line 19">
            <a:extLst>
              <a:ext uri="{FF2B5EF4-FFF2-40B4-BE49-F238E27FC236}">
                <a16:creationId xmlns:a16="http://schemas.microsoft.com/office/drawing/2014/main" id="{2F858017-3763-4A4F-BDB7-AEF0D9D1E8D4}"/>
              </a:ext>
            </a:extLst>
          </p:cNvPr>
          <p:cNvSpPr>
            <a:spLocks noChangeShapeType="1"/>
          </p:cNvSpPr>
          <p:nvPr userDrawn="1"/>
        </p:nvSpPr>
        <p:spPr bwMode="auto">
          <a:xfrm>
            <a:off x="91567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20">
            <a:extLst>
              <a:ext uri="{FF2B5EF4-FFF2-40B4-BE49-F238E27FC236}">
                <a16:creationId xmlns:a16="http://schemas.microsoft.com/office/drawing/2014/main" id="{3A4A5295-41FF-4295-8EB9-4C2C09871789}"/>
              </a:ext>
            </a:extLst>
          </p:cNvPr>
          <p:cNvSpPr>
            <a:spLocks noChangeShapeType="1"/>
          </p:cNvSpPr>
          <p:nvPr userDrawn="1"/>
        </p:nvSpPr>
        <p:spPr bwMode="auto">
          <a:xfrm>
            <a:off x="976630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6" name="Line 21">
            <a:extLst>
              <a:ext uri="{FF2B5EF4-FFF2-40B4-BE49-F238E27FC236}">
                <a16:creationId xmlns:a16="http://schemas.microsoft.com/office/drawing/2014/main" id="{7E53014A-ED68-4881-802D-FBFFB0410805}"/>
              </a:ext>
            </a:extLst>
          </p:cNvPr>
          <p:cNvSpPr>
            <a:spLocks noChangeShapeType="1"/>
          </p:cNvSpPr>
          <p:nvPr userDrawn="1"/>
        </p:nvSpPr>
        <p:spPr bwMode="auto">
          <a:xfrm>
            <a:off x="103759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7" name="Line 22">
            <a:extLst>
              <a:ext uri="{FF2B5EF4-FFF2-40B4-BE49-F238E27FC236}">
                <a16:creationId xmlns:a16="http://schemas.microsoft.com/office/drawing/2014/main" id="{CAEC8049-44AF-4D3D-93B0-99AACB88C468}"/>
              </a:ext>
            </a:extLst>
          </p:cNvPr>
          <p:cNvSpPr>
            <a:spLocks noChangeShapeType="1"/>
          </p:cNvSpPr>
          <p:nvPr userDrawn="1"/>
        </p:nvSpPr>
        <p:spPr bwMode="auto">
          <a:xfrm>
            <a:off x="109870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8" name="Line 23">
            <a:extLst>
              <a:ext uri="{FF2B5EF4-FFF2-40B4-BE49-F238E27FC236}">
                <a16:creationId xmlns:a16="http://schemas.microsoft.com/office/drawing/2014/main" id="{EAD5A6F2-57E4-44FD-8C5D-290836D24569}"/>
              </a:ext>
            </a:extLst>
          </p:cNvPr>
          <p:cNvSpPr>
            <a:spLocks noChangeShapeType="1"/>
          </p:cNvSpPr>
          <p:nvPr userDrawn="1"/>
        </p:nvSpPr>
        <p:spPr bwMode="auto">
          <a:xfrm>
            <a:off x="115966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9" name="Content Placeholder 2">
            <a:extLst>
              <a:ext uri="{FF2B5EF4-FFF2-40B4-BE49-F238E27FC236}">
                <a16:creationId xmlns:a16="http://schemas.microsoft.com/office/drawing/2014/main" id="{9799DA2F-37DD-413E-A227-9703332D8821}"/>
              </a:ext>
            </a:extLst>
          </p:cNvPr>
          <p:cNvSpPr>
            <a:spLocks noGrp="1"/>
          </p:cNvSpPr>
          <p:nvPr>
            <p:ph idx="1"/>
          </p:nvPr>
        </p:nvSpPr>
        <p:spPr>
          <a:xfrm>
            <a:off x="5084071" y="2718815"/>
            <a:ext cx="6497736" cy="3196273"/>
          </a:xfrm>
        </p:spPr>
        <p:txBody>
          <a:bodyPr numCol="2" spcCol="180000"/>
          <a:lstStyle>
            <a:lvl1pPr>
              <a:spcBef>
                <a:spcPts val="900"/>
              </a:spcBef>
              <a:tabLst>
                <a:tab pos="6545263" algn="r"/>
              </a:tabLst>
              <a:defRPr sz="1800">
                <a:solidFill>
                  <a:schemeClr val="tx1"/>
                </a:solidFill>
              </a:defRPr>
            </a:lvl1pPr>
            <a:lvl2pPr>
              <a:spcBef>
                <a:spcPts val="900"/>
              </a:spcBef>
              <a:tabLst>
                <a:tab pos="6545263" algn="r"/>
              </a:tabLst>
              <a:defRPr sz="1800">
                <a:solidFill>
                  <a:schemeClr val="tx1"/>
                </a:solidFill>
              </a:defRPr>
            </a:lvl2pPr>
            <a:lvl3pPr>
              <a:spcBef>
                <a:spcPts val="900"/>
              </a:spcBef>
              <a:tabLst>
                <a:tab pos="6545263" algn="r"/>
              </a:tabLst>
              <a:defRPr sz="1600">
                <a:solidFill>
                  <a:schemeClr val="tx1"/>
                </a:solidFill>
              </a:defRPr>
            </a:lvl3pPr>
            <a:lvl4pPr>
              <a:tabLst>
                <a:tab pos="6545263" algn="r"/>
              </a:tabLst>
              <a:defRPr sz="1400">
                <a:solidFill>
                  <a:schemeClr val="tx1"/>
                </a:solidFill>
              </a:defRPr>
            </a:lvl4pPr>
            <a:lvl5pPr>
              <a:tabLst>
                <a:tab pos="6545263" algn="r"/>
              </a:tabLst>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1409185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0-#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0-#ppt_w/2"/>
                                          </p:val>
                                        </p:tav>
                                        <p:tav tm="100000">
                                          <p:val>
                                            <p:strVal val="#ppt_x"/>
                                          </p:val>
                                        </p:tav>
                                      </p:tavLst>
                                    </p:anim>
                                    <p:anim calcmode="lin" valueType="num">
                                      <p:cBhvr additive="base">
                                        <p:cTn id="16" dur="500" fill="hold"/>
                                        <p:tgtEl>
                                          <p:spTgt spid="2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0-#ppt_w/2"/>
                                          </p:val>
                                        </p:tav>
                                        <p:tav tm="100000">
                                          <p:val>
                                            <p:strVal val="#ppt_x"/>
                                          </p:val>
                                        </p:tav>
                                      </p:tavLst>
                                    </p:anim>
                                    <p:anim calcmode="lin" valueType="num">
                                      <p:cBhvr additive="base">
                                        <p:cTn id="20" dur="500" fill="hold"/>
                                        <p:tgtEl>
                                          <p:spTgt spid="30"/>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0-#ppt_w/2"/>
                                          </p:val>
                                        </p:tav>
                                        <p:tav tm="100000">
                                          <p:val>
                                            <p:strVal val="#ppt_x"/>
                                          </p:val>
                                        </p:tav>
                                      </p:tavLst>
                                    </p:anim>
                                    <p:anim calcmode="lin" valueType="num">
                                      <p:cBhvr additive="base">
                                        <p:cTn id="24" dur="500" fill="hold"/>
                                        <p:tgtEl>
                                          <p:spTgt spid="3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500" fill="hold"/>
                                        <p:tgtEl>
                                          <p:spTgt spid="34"/>
                                        </p:tgtEl>
                                        <p:attrNameLst>
                                          <p:attrName>ppt_x</p:attrName>
                                        </p:attrNameLst>
                                      </p:cBhvr>
                                      <p:tavLst>
                                        <p:tav tm="0">
                                          <p:val>
                                            <p:strVal val="0-#ppt_w/2"/>
                                          </p:val>
                                        </p:tav>
                                        <p:tav tm="100000">
                                          <p:val>
                                            <p:strVal val="#ppt_x"/>
                                          </p:val>
                                        </p:tav>
                                      </p:tavLst>
                                    </p:anim>
                                    <p:anim calcmode="lin" valueType="num">
                                      <p:cBhvr additive="base">
                                        <p:cTn id="28" dur="5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500" fill="hold"/>
                                        <p:tgtEl>
                                          <p:spTgt spid="35"/>
                                        </p:tgtEl>
                                        <p:attrNameLst>
                                          <p:attrName>ppt_x</p:attrName>
                                        </p:attrNameLst>
                                      </p:cBhvr>
                                      <p:tavLst>
                                        <p:tav tm="0">
                                          <p:val>
                                            <p:strVal val="0-#ppt_w/2"/>
                                          </p:val>
                                        </p:tav>
                                        <p:tav tm="100000">
                                          <p:val>
                                            <p:strVal val="#ppt_x"/>
                                          </p:val>
                                        </p:tav>
                                      </p:tavLst>
                                    </p:anim>
                                    <p:anim calcmode="lin" valueType="num">
                                      <p:cBhvr additive="base">
                                        <p:cTn id="32" dur="500" fill="hold"/>
                                        <p:tgtEl>
                                          <p:spTgt spid="3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6"/>
                                        </p:tgtEl>
                                        <p:attrNameLst>
                                          <p:attrName>style.visibility</p:attrName>
                                        </p:attrNameLst>
                                      </p:cBhvr>
                                      <p:to>
                                        <p:strVal val="visible"/>
                                      </p:to>
                                    </p:set>
                                    <p:anim calcmode="lin" valueType="num">
                                      <p:cBhvr additive="base">
                                        <p:cTn id="35" dur="500" fill="hold"/>
                                        <p:tgtEl>
                                          <p:spTgt spid="36"/>
                                        </p:tgtEl>
                                        <p:attrNameLst>
                                          <p:attrName>ppt_x</p:attrName>
                                        </p:attrNameLst>
                                      </p:cBhvr>
                                      <p:tavLst>
                                        <p:tav tm="0">
                                          <p:val>
                                            <p:strVal val="0-#ppt_w/2"/>
                                          </p:val>
                                        </p:tav>
                                        <p:tav tm="100000">
                                          <p:val>
                                            <p:strVal val="#ppt_x"/>
                                          </p:val>
                                        </p:tav>
                                      </p:tavLst>
                                    </p:anim>
                                    <p:anim calcmode="lin" valueType="num">
                                      <p:cBhvr additive="base">
                                        <p:cTn id="36" dur="500" fill="hold"/>
                                        <p:tgtEl>
                                          <p:spTgt spid="36"/>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fill="hold"/>
                                        <p:tgtEl>
                                          <p:spTgt spid="38"/>
                                        </p:tgtEl>
                                        <p:attrNameLst>
                                          <p:attrName>ppt_x</p:attrName>
                                        </p:attrNameLst>
                                      </p:cBhvr>
                                      <p:tavLst>
                                        <p:tav tm="0">
                                          <p:val>
                                            <p:strVal val="0-#ppt_w/2"/>
                                          </p:val>
                                        </p:tav>
                                        <p:tav tm="100000">
                                          <p:val>
                                            <p:strVal val="#ppt_x"/>
                                          </p:val>
                                        </p:tav>
                                      </p:tavLst>
                                    </p:anim>
                                    <p:anim calcmode="lin" valueType="num">
                                      <p:cBhvr additive="base">
                                        <p:cTn id="40" dur="500" fill="hold"/>
                                        <p:tgtEl>
                                          <p:spTgt spid="38"/>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additive="base">
                                        <p:cTn id="43" dur="500" fill="hold"/>
                                        <p:tgtEl>
                                          <p:spTgt spid="39"/>
                                        </p:tgtEl>
                                        <p:attrNameLst>
                                          <p:attrName>ppt_x</p:attrName>
                                        </p:attrNameLst>
                                      </p:cBhvr>
                                      <p:tavLst>
                                        <p:tav tm="0">
                                          <p:val>
                                            <p:strVal val="0-#ppt_w/2"/>
                                          </p:val>
                                        </p:tav>
                                        <p:tav tm="100000">
                                          <p:val>
                                            <p:strVal val="#ppt_x"/>
                                          </p:val>
                                        </p:tav>
                                      </p:tavLst>
                                    </p:anim>
                                    <p:anim calcmode="lin" valueType="num">
                                      <p:cBhvr additive="base">
                                        <p:cTn id="44" dur="500" fill="hold"/>
                                        <p:tgtEl>
                                          <p:spTgt spid="39"/>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fill="hold"/>
                                        <p:tgtEl>
                                          <p:spTgt spid="40"/>
                                        </p:tgtEl>
                                        <p:attrNameLst>
                                          <p:attrName>ppt_x</p:attrName>
                                        </p:attrNameLst>
                                      </p:cBhvr>
                                      <p:tavLst>
                                        <p:tav tm="0">
                                          <p:val>
                                            <p:strVal val="0-#ppt_w/2"/>
                                          </p:val>
                                        </p:tav>
                                        <p:tav tm="100000">
                                          <p:val>
                                            <p:strVal val="#ppt_x"/>
                                          </p:val>
                                        </p:tav>
                                      </p:tavLst>
                                    </p:anim>
                                    <p:anim calcmode="lin" valueType="num">
                                      <p:cBhvr additive="base">
                                        <p:cTn id="48" dur="500" fill="hold"/>
                                        <p:tgtEl>
                                          <p:spTgt spid="40"/>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anim calcmode="lin" valueType="num">
                                      <p:cBhvr additive="base">
                                        <p:cTn id="51" dur="500" fill="hold"/>
                                        <p:tgtEl>
                                          <p:spTgt spid="41"/>
                                        </p:tgtEl>
                                        <p:attrNameLst>
                                          <p:attrName>ppt_x</p:attrName>
                                        </p:attrNameLst>
                                      </p:cBhvr>
                                      <p:tavLst>
                                        <p:tav tm="0">
                                          <p:val>
                                            <p:strVal val="0-#ppt_w/2"/>
                                          </p:val>
                                        </p:tav>
                                        <p:tav tm="100000">
                                          <p:val>
                                            <p:strVal val="#ppt_x"/>
                                          </p:val>
                                        </p:tav>
                                      </p:tavLst>
                                    </p:anim>
                                    <p:anim calcmode="lin" valueType="num">
                                      <p:cBhvr additive="base">
                                        <p:cTn id="52" dur="500" fill="hold"/>
                                        <p:tgtEl>
                                          <p:spTgt spid="41"/>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 calcmode="lin" valueType="num">
                                      <p:cBhvr additive="base">
                                        <p:cTn id="55" dur="500" fill="hold"/>
                                        <p:tgtEl>
                                          <p:spTgt spid="42"/>
                                        </p:tgtEl>
                                        <p:attrNameLst>
                                          <p:attrName>ppt_x</p:attrName>
                                        </p:attrNameLst>
                                      </p:cBhvr>
                                      <p:tavLst>
                                        <p:tav tm="0">
                                          <p:val>
                                            <p:strVal val="0-#ppt_w/2"/>
                                          </p:val>
                                        </p:tav>
                                        <p:tav tm="100000">
                                          <p:val>
                                            <p:strVal val="#ppt_x"/>
                                          </p:val>
                                        </p:tav>
                                      </p:tavLst>
                                    </p:anim>
                                    <p:anim calcmode="lin" valueType="num">
                                      <p:cBhvr additive="base">
                                        <p:cTn id="56" dur="500" fill="hold"/>
                                        <p:tgtEl>
                                          <p:spTgt spid="42"/>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anim calcmode="lin" valueType="num">
                                      <p:cBhvr additive="base">
                                        <p:cTn id="59" dur="500" fill="hold"/>
                                        <p:tgtEl>
                                          <p:spTgt spid="43"/>
                                        </p:tgtEl>
                                        <p:attrNameLst>
                                          <p:attrName>ppt_x</p:attrName>
                                        </p:attrNameLst>
                                      </p:cBhvr>
                                      <p:tavLst>
                                        <p:tav tm="0">
                                          <p:val>
                                            <p:strVal val="0-#ppt_w/2"/>
                                          </p:val>
                                        </p:tav>
                                        <p:tav tm="100000">
                                          <p:val>
                                            <p:strVal val="#ppt_x"/>
                                          </p:val>
                                        </p:tav>
                                      </p:tavLst>
                                    </p:anim>
                                    <p:anim calcmode="lin" valueType="num">
                                      <p:cBhvr additive="base">
                                        <p:cTn id="60" dur="500" fill="hold"/>
                                        <p:tgtEl>
                                          <p:spTgt spid="43"/>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44"/>
                                        </p:tgtEl>
                                        <p:attrNameLst>
                                          <p:attrName>style.visibility</p:attrName>
                                        </p:attrNameLst>
                                      </p:cBhvr>
                                      <p:to>
                                        <p:strVal val="visible"/>
                                      </p:to>
                                    </p:set>
                                    <p:anim calcmode="lin" valueType="num">
                                      <p:cBhvr additive="base">
                                        <p:cTn id="63" dur="500" fill="hold"/>
                                        <p:tgtEl>
                                          <p:spTgt spid="44"/>
                                        </p:tgtEl>
                                        <p:attrNameLst>
                                          <p:attrName>ppt_x</p:attrName>
                                        </p:attrNameLst>
                                      </p:cBhvr>
                                      <p:tavLst>
                                        <p:tav tm="0">
                                          <p:val>
                                            <p:strVal val="0-#ppt_w/2"/>
                                          </p:val>
                                        </p:tav>
                                        <p:tav tm="100000">
                                          <p:val>
                                            <p:strVal val="#ppt_x"/>
                                          </p:val>
                                        </p:tav>
                                      </p:tavLst>
                                    </p:anim>
                                    <p:anim calcmode="lin" valueType="num">
                                      <p:cBhvr additive="base">
                                        <p:cTn id="64" dur="500" fill="hold"/>
                                        <p:tgtEl>
                                          <p:spTgt spid="44"/>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45"/>
                                        </p:tgtEl>
                                        <p:attrNameLst>
                                          <p:attrName>style.visibility</p:attrName>
                                        </p:attrNameLst>
                                      </p:cBhvr>
                                      <p:to>
                                        <p:strVal val="visible"/>
                                      </p:to>
                                    </p:set>
                                    <p:anim calcmode="lin" valueType="num">
                                      <p:cBhvr additive="base">
                                        <p:cTn id="67" dur="500" fill="hold"/>
                                        <p:tgtEl>
                                          <p:spTgt spid="45"/>
                                        </p:tgtEl>
                                        <p:attrNameLst>
                                          <p:attrName>ppt_x</p:attrName>
                                        </p:attrNameLst>
                                      </p:cBhvr>
                                      <p:tavLst>
                                        <p:tav tm="0">
                                          <p:val>
                                            <p:strVal val="0-#ppt_w/2"/>
                                          </p:val>
                                        </p:tav>
                                        <p:tav tm="100000">
                                          <p:val>
                                            <p:strVal val="#ppt_x"/>
                                          </p:val>
                                        </p:tav>
                                      </p:tavLst>
                                    </p:anim>
                                    <p:anim calcmode="lin" valueType="num">
                                      <p:cBhvr additive="base">
                                        <p:cTn id="68" dur="500" fill="hold"/>
                                        <p:tgtEl>
                                          <p:spTgt spid="45"/>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46"/>
                                        </p:tgtEl>
                                        <p:attrNameLst>
                                          <p:attrName>style.visibility</p:attrName>
                                        </p:attrNameLst>
                                      </p:cBhvr>
                                      <p:to>
                                        <p:strVal val="visible"/>
                                      </p:to>
                                    </p:set>
                                    <p:anim calcmode="lin" valueType="num">
                                      <p:cBhvr additive="base">
                                        <p:cTn id="71" dur="500" fill="hold"/>
                                        <p:tgtEl>
                                          <p:spTgt spid="46"/>
                                        </p:tgtEl>
                                        <p:attrNameLst>
                                          <p:attrName>ppt_x</p:attrName>
                                        </p:attrNameLst>
                                      </p:cBhvr>
                                      <p:tavLst>
                                        <p:tav tm="0">
                                          <p:val>
                                            <p:strVal val="0-#ppt_w/2"/>
                                          </p:val>
                                        </p:tav>
                                        <p:tav tm="100000">
                                          <p:val>
                                            <p:strVal val="#ppt_x"/>
                                          </p:val>
                                        </p:tav>
                                      </p:tavLst>
                                    </p:anim>
                                    <p:anim calcmode="lin" valueType="num">
                                      <p:cBhvr additive="base">
                                        <p:cTn id="72" dur="500" fill="hold"/>
                                        <p:tgtEl>
                                          <p:spTgt spid="46"/>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47"/>
                                        </p:tgtEl>
                                        <p:attrNameLst>
                                          <p:attrName>style.visibility</p:attrName>
                                        </p:attrNameLst>
                                      </p:cBhvr>
                                      <p:to>
                                        <p:strVal val="visible"/>
                                      </p:to>
                                    </p:set>
                                    <p:anim calcmode="lin" valueType="num">
                                      <p:cBhvr additive="base">
                                        <p:cTn id="75" dur="500" fill="hold"/>
                                        <p:tgtEl>
                                          <p:spTgt spid="47"/>
                                        </p:tgtEl>
                                        <p:attrNameLst>
                                          <p:attrName>ppt_x</p:attrName>
                                        </p:attrNameLst>
                                      </p:cBhvr>
                                      <p:tavLst>
                                        <p:tav tm="0">
                                          <p:val>
                                            <p:strVal val="0-#ppt_w/2"/>
                                          </p:val>
                                        </p:tav>
                                        <p:tav tm="100000">
                                          <p:val>
                                            <p:strVal val="#ppt_x"/>
                                          </p:val>
                                        </p:tav>
                                      </p:tavLst>
                                    </p:anim>
                                    <p:anim calcmode="lin" valueType="num">
                                      <p:cBhvr additive="base">
                                        <p:cTn id="76" dur="500" fill="hold"/>
                                        <p:tgtEl>
                                          <p:spTgt spid="47"/>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48"/>
                                        </p:tgtEl>
                                        <p:attrNameLst>
                                          <p:attrName>style.visibility</p:attrName>
                                        </p:attrNameLst>
                                      </p:cBhvr>
                                      <p:to>
                                        <p:strVal val="visible"/>
                                      </p:to>
                                    </p:set>
                                    <p:anim calcmode="lin" valueType="num">
                                      <p:cBhvr additive="base">
                                        <p:cTn id="79" dur="500" fill="hold"/>
                                        <p:tgtEl>
                                          <p:spTgt spid="48"/>
                                        </p:tgtEl>
                                        <p:attrNameLst>
                                          <p:attrName>ppt_x</p:attrName>
                                        </p:attrNameLst>
                                      </p:cBhvr>
                                      <p:tavLst>
                                        <p:tav tm="0">
                                          <p:val>
                                            <p:strVal val="0-#ppt_w/2"/>
                                          </p:val>
                                        </p:tav>
                                        <p:tav tm="100000">
                                          <p:val>
                                            <p:strVal val="#ppt_x"/>
                                          </p:val>
                                        </p:tav>
                                      </p:tavLst>
                                    </p:anim>
                                    <p:anim calcmode="lin" valueType="num">
                                      <p:cBhvr additive="base">
                                        <p:cTn id="80" dur="500" fill="hold"/>
                                        <p:tgtEl>
                                          <p:spTgt spid="48"/>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22" presetClass="entr" presetSubtype="1" fill="hold" grpId="0" nodeType="after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wipe(up)">
                                      <p:cBhvr>
                                        <p:cTn id="84" dur="500"/>
                                        <p:tgtEl>
                                          <p:spTgt spid="32"/>
                                        </p:tgtEl>
                                      </p:cBhvr>
                                    </p:animEffect>
                                  </p:childTnLst>
                                </p:cTn>
                              </p:par>
                              <p:par>
                                <p:cTn id="85" presetID="10" presetClass="entr" presetSubtype="0" fill="hold" grpId="0" nodeType="withEffect">
                                  <p:stCondLst>
                                    <p:cond delay="250"/>
                                  </p:stCondLst>
                                  <p:childTnLst>
                                    <p:set>
                                      <p:cBhvr>
                                        <p:cTn id="86" dur="1" fill="hold">
                                          <p:stCondLst>
                                            <p:cond delay="0"/>
                                          </p:stCondLst>
                                        </p:cTn>
                                        <p:tgtEl>
                                          <p:spTgt spid="2"/>
                                        </p:tgtEl>
                                        <p:attrNameLst>
                                          <p:attrName>style.visibility</p:attrName>
                                        </p:attrNameLst>
                                      </p:cBhvr>
                                      <p:to>
                                        <p:strVal val="visible"/>
                                      </p:to>
                                    </p:set>
                                    <p:animEffect transition="in" filter="fade">
                                      <p:cBhvr>
                                        <p:cTn id="87" dur="500"/>
                                        <p:tgtEl>
                                          <p:spTgt spid="2"/>
                                        </p:tgtEl>
                                      </p:cBhvr>
                                    </p:animEffect>
                                  </p:childTnLst>
                                </p:cTn>
                              </p:par>
                              <p:par>
                                <p:cTn id="88" presetID="22" presetClass="entr" presetSubtype="1" fill="hold" grpId="0" nodeType="withEffect">
                                  <p:stCondLst>
                                    <p:cond delay="0"/>
                                  </p:stCondLst>
                                  <p:childTnLst>
                                    <p:set>
                                      <p:cBhvr>
                                        <p:cTn id="89" dur="1" fill="hold">
                                          <p:stCondLst>
                                            <p:cond delay="0"/>
                                          </p:stCondLst>
                                        </p:cTn>
                                        <p:tgtEl>
                                          <p:spTgt spid="37"/>
                                        </p:tgtEl>
                                        <p:attrNameLst>
                                          <p:attrName>style.visibility</p:attrName>
                                        </p:attrNameLst>
                                      </p:cBhvr>
                                      <p:to>
                                        <p:strVal val="visible"/>
                                      </p:to>
                                    </p:set>
                                    <p:animEffect transition="in" filter="wipe(up)">
                                      <p:cBhvr>
                                        <p:cTn id="90" dur="750"/>
                                        <p:tgtEl>
                                          <p:spTgt spid="37"/>
                                        </p:tgtEl>
                                      </p:cBhvr>
                                    </p:animEffect>
                                  </p:childTnLst>
                                </p:cTn>
                              </p:par>
                              <p:par>
                                <p:cTn id="91" presetID="10" presetClass="entr" presetSubtype="0" fill="hold" grpId="0" nodeType="withEffect">
                                  <p:stCondLst>
                                    <p:cond delay="500"/>
                                  </p:stCondLst>
                                  <p:childTnLst>
                                    <p:set>
                                      <p:cBhvr>
                                        <p:cTn id="92" dur="1" fill="hold">
                                          <p:stCondLst>
                                            <p:cond delay="0"/>
                                          </p:stCondLst>
                                        </p:cTn>
                                        <p:tgtEl>
                                          <p:spTgt spid="49">
                                            <p:txEl>
                                              <p:pRg st="0" end="0"/>
                                            </p:txEl>
                                          </p:spTgt>
                                        </p:tgtEl>
                                        <p:attrNameLst>
                                          <p:attrName>style.visibility</p:attrName>
                                        </p:attrNameLst>
                                      </p:cBhvr>
                                      <p:to>
                                        <p:strVal val="visible"/>
                                      </p:to>
                                    </p:set>
                                    <p:animEffect transition="in" filter="fade">
                                      <p:cBhvr>
                                        <p:cTn id="93" dur="500"/>
                                        <p:tgtEl>
                                          <p:spTgt spid="49">
                                            <p:txEl>
                                              <p:pRg st="0" end="0"/>
                                            </p:txEl>
                                          </p:spTgt>
                                        </p:tgtEl>
                                      </p:cBhvr>
                                    </p:animEffect>
                                  </p:childTnLst>
                                </p:cTn>
                              </p:par>
                              <p:par>
                                <p:cTn id="94" presetID="10" presetClass="entr" presetSubtype="0" fill="hold" grpId="0" nodeType="withEffect">
                                  <p:stCondLst>
                                    <p:cond delay="500"/>
                                  </p:stCondLst>
                                  <p:childTnLst>
                                    <p:set>
                                      <p:cBhvr>
                                        <p:cTn id="95" dur="1" fill="hold">
                                          <p:stCondLst>
                                            <p:cond delay="0"/>
                                          </p:stCondLst>
                                        </p:cTn>
                                        <p:tgtEl>
                                          <p:spTgt spid="49">
                                            <p:txEl>
                                              <p:pRg st="1" end="1"/>
                                            </p:txEl>
                                          </p:spTgt>
                                        </p:tgtEl>
                                        <p:attrNameLst>
                                          <p:attrName>style.visibility</p:attrName>
                                        </p:attrNameLst>
                                      </p:cBhvr>
                                      <p:to>
                                        <p:strVal val="visible"/>
                                      </p:to>
                                    </p:set>
                                    <p:animEffect transition="in" filter="fade">
                                      <p:cBhvr>
                                        <p:cTn id="96" dur="500"/>
                                        <p:tgtEl>
                                          <p:spTgt spid="49">
                                            <p:txEl>
                                              <p:pRg st="1" end="1"/>
                                            </p:txEl>
                                          </p:spTgt>
                                        </p:tgtEl>
                                      </p:cBhvr>
                                    </p:animEffect>
                                  </p:childTnLst>
                                </p:cTn>
                              </p:par>
                              <p:par>
                                <p:cTn id="97" presetID="10" presetClass="entr" presetSubtype="0" fill="hold" grpId="0" nodeType="withEffect">
                                  <p:stCondLst>
                                    <p:cond delay="500"/>
                                  </p:stCondLst>
                                  <p:childTnLst>
                                    <p:set>
                                      <p:cBhvr>
                                        <p:cTn id="98" dur="1" fill="hold">
                                          <p:stCondLst>
                                            <p:cond delay="0"/>
                                          </p:stCondLst>
                                        </p:cTn>
                                        <p:tgtEl>
                                          <p:spTgt spid="49">
                                            <p:txEl>
                                              <p:pRg st="2" end="2"/>
                                            </p:txEl>
                                          </p:spTgt>
                                        </p:tgtEl>
                                        <p:attrNameLst>
                                          <p:attrName>style.visibility</p:attrName>
                                        </p:attrNameLst>
                                      </p:cBhvr>
                                      <p:to>
                                        <p:strVal val="visible"/>
                                      </p:to>
                                    </p:set>
                                    <p:animEffect transition="in" filter="fade">
                                      <p:cBhvr>
                                        <p:cTn id="99" dur="500"/>
                                        <p:tgtEl>
                                          <p:spTgt spid="49">
                                            <p:txEl>
                                              <p:pRg st="2" end="2"/>
                                            </p:txEl>
                                          </p:spTgt>
                                        </p:tgtEl>
                                      </p:cBhvr>
                                    </p:animEffect>
                                  </p:childTnLst>
                                </p:cTn>
                              </p:par>
                              <p:par>
                                <p:cTn id="100" presetID="10" presetClass="entr" presetSubtype="0" fill="hold" grpId="0" nodeType="withEffect">
                                  <p:stCondLst>
                                    <p:cond delay="500"/>
                                  </p:stCondLst>
                                  <p:childTnLst>
                                    <p:set>
                                      <p:cBhvr>
                                        <p:cTn id="101" dur="1" fill="hold">
                                          <p:stCondLst>
                                            <p:cond delay="0"/>
                                          </p:stCondLst>
                                        </p:cTn>
                                        <p:tgtEl>
                                          <p:spTgt spid="49">
                                            <p:txEl>
                                              <p:pRg st="3" end="3"/>
                                            </p:txEl>
                                          </p:spTgt>
                                        </p:tgtEl>
                                        <p:attrNameLst>
                                          <p:attrName>style.visibility</p:attrName>
                                        </p:attrNameLst>
                                      </p:cBhvr>
                                      <p:to>
                                        <p:strVal val="visible"/>
                                      </p:to>
                                    </p:set>
                                    <p:animEffect transition="in" filter="fade">
                                      <p:cBhvr>
                                        <p:cTn id="102" dur="500"/>
                                        <p:tgtEl>
                                          <p:spTgt spid="49">
                                            <p:txEl>
                                              <p:pRg st="3" end="3"/>
                                            </p:txEl>
                                          </p:spTgt>
                                        </p:tgtEl>
                                      </p:cBhvr>
                                    </p:animEffect>
                                  </p:childTnLst>
                                </p:cTn>
                              </p:par>
                              <p:par>
                                <p:cTn id="103" presetID="10" presetClass="entr" presetSubtype="0" fill="hold" grpId="0" nodeType="withEffect">
                                  <p:stCondLst>
                                    <p:cond delay="500"/>
                                  </p:stCondLst>
                                  <p:childTnLst>
                                    <p:set>
                                      <p:cBhvr>
                                        <p:cTn id="104" dur="1" fill="hold">
                                          <p:stCondLst>
                                            <p:cond delay="0"/>
                                          </p:stCondLst>
                                        </p:cTn>
                                        <p:tgtEl>
                                          <p:spTgt spid="49">
                                            <p:txEl>
                                              <p:pRg st="4" end="4"/>
                                            </p:txEl>
                                          </p:spTgt>
                                        </p:tgtEl>
                                        <p:attrNameLst>
                                          <p:attrName>style.visibility</p:attrName>
                                        </p:attrNameLst>
                                      </p:cBhvr>
                                      <p:to>
                                        <p:strVal val="visible"/>
                                      </p:to>
                                    </p:set>
                                    <p:animEffect transition="in" filter="fade">
                                      <p:cBhvr>
                                        <p:cTn id="105" dur="500"/>
                                        <p:tgtEl>
                                          <p:spTgt spid="4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6" grpId="0" animBg="1"/>
      <p:bldP spid="28" grpId="0" animBg="1"/>
      <p:bldP spid="29" grpId="0" animBg="1"/>
      <p:bldP spid="30"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uiExpand="1" build="p">
        <p:tmplLst>
          <p:tmpl lvl="1">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2">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3">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4">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5">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Lst>
      </p:bldP>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Contents cyan">
    <p:bg>
      <p:bgRef idx="1001">
        <a:schemeClr val="bg2"/>
      </p:bgRef>
    </p:bg>
    <p:spTree>
      <p:nvGrpSpPr>
        <p:cNvPr id="1" name=""/>
        <p:cNvGrpSpPr/>
        <p:nvPr/>
      </p:nvGrpSpPr>
      <p:grpSpPr>
        <a:xfrm>
          <a:off x="0" y="0"/>
          <a:ext cx="0" cy="0"/>
          <a:chOff x="0" y="0"/>
          <a:chExt cx="0" cy="0"/>
        </a:xfrm>
      </p:grpSpPr>
      <p:sp>
        <p:nvSpPr>
          <p:cNvPr id="29" name="Line 7">
            <a:extLst>
              <a:ext uri="{FF2B5EF4-FFF2-40B4-BE49-F238E27FC236}">
                <a16:creationId xmlns:a16="http://schemas.microsoft.com/office/drawing/2014/main" id="{D599EBFD-2930-4CC8-8CB2-F081212FEB6D}"/>
              </a:ext>
            </a:extLst>
          </p:cNvPr>
          <p:cNvSpPr>
            <a:spLocks noChangeShapeType="1"/>
          </p:cNvSpPr>
          <p:nvPr userDrawn="1"/>
        </p:nvSpPr>
        <p:spPr bwMode="auto">
          <a:xfrm>
            <a:off x="1835151" y="979488"/>
            <a:ext cx="0" cy="98280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12">
            <a:extLst>
              <a:ext uri="{FF2B5EF4-FFF2-40B4-BE49-F238E27FC236}">
                <a16:creationId xmlns:a16="http://schemas.microsoft.com/office/drawing/2014/main" id="{F7ED8D74-2560-4B6E-BF3A-7579ECF0D844}"/>
              </a:ext>
            </a:extLst>
          </p:cNvPr>
          <p:cNvSpPr>
            <a:spLocks noChangeShapeType="1"/>
          </p:cNvSpPr>
          <p:nvPr userDrawn="1"/>
        </p:nvSpPr>
        <p:spPr bwMode="auto">
          <a:xfrm>
            <a:off x="4886326" y="979488"/>
            <a:ext cx="0" cy="98280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5084071" y="2718815"/>
            <a:ext cx="6497736" cy="3196273"/>
          </a:xfrm>
        </p:spPr>
        <p:txBody>
          <a:bodyPr numCol="2" spcCol="180000"/>
          <a:lstStyle>
            <a:lvl1pPr>
              <a:spcBef>
                <a:spcPts val="900"/>
              </a:spcBef>
              <a:tabLst>
                <a:tab pos="6545263" algn="r"/>
              </a:tabLst>
              <a:defRPr sz="1800">
                <a:solidFill>
                  <a:schemeClr val="tx2"/>
                </a:solidFill>
              </a:defRPr>
            </a:lvl1pPr>
            <a:lvl2pPr>
              <a:spcBef>
                <a:spcPts val="900"/>
              </a:spcBef>
              <a:tabLst>
                <a:tab pos="6545263" algn="r"/>
              </a:tabLst>
              <a:defRPr sz="1800">
                <a:solidFill>
                  <a:schemeClr val="tx2"/>
                </a:solidFill>
              </a:defRPr>
            </a:lvl2pPr>
            <a:lvl3pPr>
              <a:spcBef>
                <a:spcPts val="900"/>
              </a:spcBef>
              <a:tabLst>
                <a:tab pos="6545263" algn="r"/>
              </a:tabLst>
              <a:defRPr sz="1600">
                <a:solidFill>
                  <a:schemeClr val="tx2"/>
                </a:solidFill>
              </a:defRPr>
            </a:lvl3pPr>
            <a:lvl4pPr>
              <a:tabLst>
                <a:tab pos="6545263" algn="r"/>
              </a:tabLst>
              <a:defRPr sz="1400">
                <a:solidFill>
                  <a:schemeClr val="tx2"/>
                </a:solidFill>
              </a:defRPr>
            </a:lvl4pPr>
            <a:lvl5pPr>
              <a:tabLst>
                <a:tab pos="6545263" algn="r"/>
              </a:tabLst>
              <a:defRPr sz="12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Line 5">
            <a:extLst>
              <a:ext uri="{FF2B5EF4-FFF2-40B4-BE49-F238E27FC236}">
                <a16:creationId xmlns:a16="http://schemas.microsoft.com/office/drawing/2014/main" id="{E5E1019F-1074-40B7-A4D4-5D2F6A7E0FCA}"/>
              </a:ext>
            </a:extLst>
          </p:cNvPr>
          <p:cNvSpPr>
            <a:spLocks noChangeShapeType="1"/>
          </p:cNvSpPr>
          <p:nvPr userDrawn="1"/>
        </p:nvSpPr>
        <p:spPr bwMode="auto">
          <a:xfrm>
            <a:off x="30543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Line 6">
            <a:extLst>
              <a:ext uri="{FF2B5EF4-FFF2-40B4-BE49-F238E27FC236}">
                <a16:creationId xmlns:a16="http://schemas.microsoft.com/office/drawing/2014/main" id="{B9433759-B485-4302-8D60-2380369062C9}"/>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Line 7">
            <a:extLst>
              <a:ext uri="{FF2B5EF4-FFF2-40B4-BE49-F238E27FC236}">
                <a16:creationId xmlns:a16="http://schemas.microsoft.com/office/drawing/2014/main" id="{903265C8-F798-4F97-994A-1B6827C97A0A}"/>
              </a:ext>
            </a:extLst>
          </p:cNvPr>
          <p:cNvSpPr>
            <a:spLocks noChangeShapeType="1"/>
          </p:cNvSpPr>
          <p:nvPr userDrawn="1"/>
        </p:nvSpPr>
        <p:spPr bwMode="auto">
          <a:xfrm>
            <a:off x="1835151" y="979487"/>
            <a:ext cx="0" cy="1958975"/>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8">
            <a:extLst>
              <a:ext uri="{FF2B5EF4-FFF2-40B4-BE49-F238E27FC236}">
                <a16:creationId xmlns:a16="http://schemas.microsoft.com/office/drawing/2014/main" id="{F79C0A74-6804-4928-90AE-B209707669F8}"/>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1" name="Line 9">
            <a:extLst>
              <a:ext uri="{FF2B5EF4-FFF2-40B4-BE49-F238E27FC236}">
                <a16:creationId xmlns:a16="http://schemas.microsoft.com/office/drawing/2014/main" id="{B28F886A-F215-4C43-8627-01D98A360680}"/>
              </a:ext>
            </a:extLst>
          </p:cNvPr>
          <p:cNvSpPr>
            <a:spLocks noChangeShapeType="1"/>
          </p:cNvSpPr>
          <p:nvPr userDrawn="1"/>
        </p:nvSpPr>
        <p:spPr bwMode="auto">
          <a:xfrm>
            <a:off x="36655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0">
            <a:extLst>
              <a:ext uri="{FF2B5EF4-FFF2-40B4-BE49-F238E27FC236}">
                <a16:creationId xmlns:a16="http://schemas.microsoft.com/office/drawing/2014/main" id="{583FBD4A-F26A-4886-8A4D-E153F8746818}"/>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11">
            <a:extLst>
              <a:ext uri="{FF2B5EF4-FFF2-40B4-BE49-F238E27FC236}">
                <a16:creationId xmlns:a16="http://schemas.microsoft.com/office/drawing/2014/main" id="{53A82197-0EE0-4301-991D-4005A0487BEA}"/>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2">
            <a:extLst>
              <a:ext uri="{FF2B5EF4-FFF2-40B4-BE49-F238E27FC236}">
                <a16:creationId xmlns:a16="http://schemas.microsoft.com/office/drawing/2014/main" id="{78D63A90-4C7E-4203-8430-98A53950F74D}"/>
              </a:ext>
            </a:extLst>
          </p:cNvPr>
          <p:cNvSpPr>
            <a:spLocks noChangeShapeType="1"/>
          </p:cNvSpPr>
          <p:nvPr userDrawn="1"/>
        </p:nvSpPr>
        <p:spPr bwMode="auto">
          <a:xfrm>
            <a:off x="4886326" y="979487"/>
            <a:ext cx="0" cy="4897437"/>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13">
            <a:extLst>
              <a:ext uri="{FF2B5EF4-FFF2-40B4-BE49-F238E27FC236}">
                <a16:creationId xmlns:a16="http://schemas.microsoft.com/office/drawing/2014/main" id="{B097E7A8-1E1B-4FDE-A335-3A2C5CB3AE1F}"/>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14">
            <a:extLst>
              <a:ext uri="{FF2B5EF4-FFF2-40B4-BE49-F238E27FC236}">
                <a16:creationId xmlns:a16="http://schemas.microsoft.com/office/drawing/2014/main" id="{569AED38-CC9E-434C-AF77-78E2E553CBC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5">
            <a:extLst>
              <a:ext uri="{FF2B5EF4-FFF2-40B4-BE49-F238E27FC236}">
                <a16:creationId xmlns:a16="http://schemas.microsoft.com/office/drawing/2014/main" id="{377C3046-2A97-4117-9E39-AEC067F430C9}"/>
              </a:ext>
            </a:extLst>
          </p:cNvPr>
          <p:cNvSpPr>
            <a:spLocks noChangeShapeType="1"/>
          </p:cNvSpPr>
          <p:nvPr userDrawn="1"/>
        </p:nvSpPr>
        <p:spPr bwMode="auto">
          <a:xfrm>
            <a:off x="6715126"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6">
            <a:extLst>
              <a:ext uri="{FF2B5EF4-FFF2-40B4-BE49-F238E27FC236}">
                <a16:creationId xmlns:a16="http://schemas.microsoft.com/office/drawing/2014/main" id="{6DD48243-19F6-4532-ADB6-5B9BCF7F977F}"/>
              </a:ext>
            </a:extLst>
          </p:cNvPr>
          <p:cNvSpPr>
            <a:spLocks noChangeShapeType="1"/>
          </p:cNvSpPr>
          <p:nvPr userDrawn="1"/>
        </p:nvSpPr>
        <p:spPr bwMode="auto">
          <a:xfrm>
            <a:off x="7326313"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7">
            <a:extLst>
              <a:ext uri="{FF2B5EF4-FFF2-40B4-BE49-F238E27FC236}">
                <a16:creationId xmlns:a16="http://schemas.microsoft.com/office/drawing/2014/main" id="{E7242408-069E-4316-9345-08953718EC41}"/>
              </a:ext>
            </a:extLst>
          </p:cNvPr>
          <p:cNvSpPr>
            <a:spLocks noChangeShapeType="1"/>
          </p:cNvSpPr>
          <p:nvPr userDrawn="1"/>
        </p:nvSpPr>
        <p:spPr bwMode="auto">
          <a:xfrm>
            <a:off x="7939088"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8">
            <a:extLst>
              <a:ext uri="{FF2B5EF4-FFF2-40B4-BE49-F238E27FC236}">
                <a16:creationId xmlns:a16="http://schemas.microsoft.com/office/drawing/2014/main" id="{BAB9E7CA-A8AF-402A-B2DD-44C24C33946E}"/>
              </a:ext>
            </a:extLst>
          </p:cNvPr>
          <p:cNvSpPr>
            <a:spLocks noChangeShapeType="1"/>
          </p:cNvSpPr>
          <p:nvPr userDrawn="1"/>
        </p:nvSpPr>
        <p:spPr bwMode="auto">
          <a:xfrm>
            <a:off x="85471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9">
            <a:extLst>
              <a:ext uri="{FF2B5EF4-FFF2-40B4-BE49-F238E27FC236}">
                <a16:creationId xmlns:a16="http://schemas.microsoft.com/office/drawing/2014/main" id="{77938407-0A34-47F3-A799-80F2821D0A30}"/>
              </a:ext>
            </a:extLst>
          </p:cNvPr>
          <p:cNvSpPr>
            <a:spLocks noChangeShapeType="1"/>
          </p:cNvSpPr>
          <p:nvPr userDrawn="1"/>
        </p:nvSpPr>
        <p:spPr bwMode="auto">
          <a:xfrm>
            <a:off x="91567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20">
            <a:extLst>
              <a:ext uri="{FF2B5EF4-FFF2-40B4-BE49-F238E27FC236}">
                <a16:creationId xmlns:a16="http://schemas.microsoft.com/office/drawing/2014/main" id="{046D8A14-A78E-40CD-BE02-C4F47F6059A6}"/>
              </a:ext>
            </a:extLst>
          </p:cNvPr>
          <p:cNvSpPr>
            <a:spLocks noChangeShapeType="1"/>
          </p:cNvSpPr>
          <p:nvPr userDrawn="1"/>
        </p:nvSpPr>
        <p:spPr bwMode="auto">
          <a:xfrm>
            <a:off x="97663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21">
            <a:extLst>
              <a:ext uri="{FF2B5EF4-FFF2-40B4-BE49-F238E27FC236}">
                <a16:creationId xmlns:a16="http://schemas.microsoft.com/office/drawing/2014/main" id="{710E738A-2562-4B2A-89BC-3C1B562DA41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 name="Line 22">
            <a:extLst>
              <a:ext uri="{FF2B5EF4-FFF2-40B4-BE49-F238E27FC236}">
                <a16:creationId xmlns:a16="http://schemas.microsoft.com/office/drawing/2014/main" id="{8444DA12-6B7A-44B8-9061-158CC04C0475}"/>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 name="Line 23">
            <a:extLst>
              <a:ext uri="{FF2B5EF4-FFF2-40B4-BE49-F238E27FC236}">
                <a16:creationId xmlns:a16="http://schemas.microsoft.com/office/drawing/2014/main" id="{E327D672-13F4-49B9-9B0E-4FFB136B54BC}"/>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5EA1D269-05EF-4222-9DC6-497DBFB5556F}"/>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ADB9766B-C801-4373-9147-53048A93EC6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28" name="Title 1">
            <a:extLst>
              <a:ext uri="{FF2B5EF4-FFF2-40B4-BE49-F238E27FC236}">
                <a16:creationId xmlns:a16="http://schemas.microsoft.com/office/drawing/2014/main" id="{4B42821B-EC6A-4CAC-AE2E-4485C5FE0E68}"/>
              </a:ext>
            </a:extLst>
          </p:cNvPr>
          <p:cNvSpPr>
            <a:spLocks noGrp="1"/>
          </p:cNvSpPr>
          <p:nvPr>
            <p:ph type="title" hasCustomPrompt="1"/>
          </p:nvPr>
        </p:nvSpPr>
        <p:spPr>
          <a:xfrm>
            <a:off x="2084834" y="2191701"/>
            <a:ext cx="2426206" cy="755904"/>
          </a:xfrm>
        </p:spPr>
        <p:txBody>
          <a:bodyPr/>
          <a:lstStyle>
            <a:lvl1pPr>
              <a:defRPr>
                <a:solidFill>
                  <a:schemeClr val="tx2"/>
                </a:solidFill>
              </a:defRPr>
            </a:lvl1pPr>
          </a:lstStyle>
          <a:p>
            <a:r>
              <a:rPr lang="en-US"/>
              <a:t>Contents</a:t>
            </a:r>
            <a:endParaRPr lang="en-GB"/>
          </a:p>
        </p:txBody>
      </p:sp>
    </p:spTree>
    <p:extLst>
      <p:ext uri="{BB962C8B-B14F-4D97-AF65-F5344CB8AC3E}">
        <p14:creationId xmlns:p14="http://schemas.microsoft.com/office/powerpoint/2010/main" val="395495404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0-#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0-#ppt_w/2"/>
                                          </p:val>
                                        </p:tav>
                                        <p:tav tm="100000">
                                          <p:val>
                                            <p:strVal val="#ppt_x"/>
                                          </p:val>
                                        </p:tav>
                                      </p:tavLst>
                                    </p:anim>
                                    <p:anim calcmode="lin" valueType="num">
                                      <p:cBhvr additive="base">
                                        <p:cTn id="20" dur="5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0-#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0-#ppt_w/2"/>
                                          </p:val>
                                        </p:tav>
                                        <p:tav tm="100000">
                                          <p:val>
                                            <p:strVal val="#ppt_x"/>
                                          </p:val>
                                        </p:tav>
                                      </p:tavLst>
                                    </p:anim>
                                    <p:anim calcmode="lin" valueType="num">
                                      <p:cBhvr additive="base">
                                        <p:cTn id="28" dur="500" fill="hold"/>
                                        <p:tgtEl>
                                          <p:spTgt spid="11"/>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0-#ppt_w/2"/>
                                          </p:val>
                                        </p:tav>
                                        <p:tav tm="100000">
                                          <p:val>
                                            <p:strVal val="#ppt_x"/>
                                          </p:val>
                                        </p:tav>
                                      </p:tavLst>
                                    </p:anim>
                                    <p:anim calcmode="lin" valueType="num">
                                      <p:cBhvr additive="base">
                                        <p:cTn id="32" dur="500" fill="hold"/>
                                        <p:tgtEl>
                                          <p:spTgt spid="12"/>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0-#ppt_w/2"/>
                                          </p:val>
                                        </p:tav>
                                        <p:tav tm="100000">
                                          <p:val>
                                            <p:strVal val="#ppt_x"/>
                                          </p:val>
                                        </p:tav>
                                      </p:tavLst>
                                    </p:anim>
                                    <p:anim calcmode="lin" valueType="num">
                                      <p:cBhvr additive="base">
                                        <p:cTn id="36" dur="500" fill="hold"/>
                                        <p:tgtEl>
                                          <p:spTgt spid="13"/>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0-#ppt_w/2"/>
                                          </p:val>
                                        </p:tav>
                                        <p:tav tm="100000">
                                          <p:val>
                                            <p:strVal val="#ppt_x"/>
                                          </p:val>
                                        </p:tav>
                                      </p:tavLst>
                                    </p:anim>
                                    <p:anim calcmode="lin" valueType="num">
                                      <p:cBhvr additive="base">
                                        <p:cTn id="40" dur="500" fill="hold"/>
                                        <p:tgtEl>
                                          <p:spTgt spid="15"/>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0-#ppt_w/2"/>
                                          </p:val>
                                        </p:tav>
                                        <p:tav tm="100000">
                                          <p:val>
                                            <p:strVal val="#ppt_x"/>
                                          </p:val>
                                        </p:tav>
                                      </p:tavLst>
                                    </p:anim>
                                    <p:anim calcmode="lin" valueType="num">
                                      <p:cBhvr additive="base">
                                        <p:cTn id="44" dur="500" fill="hold"/>
                                        <p:tgtEl>
                                          <p:spTgt spid="1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0-#ppt_w/2"/>
                                          </p:val>
                                        </p:tav>
                                        <p:tav tm="100000">
                                          <p:val>
                                            <p:strVal val="#ppt_x"/>
                                          </p:val>
                                        </p:tav>
                                      </p:tavLst>
                                    </p:anim>
                                    <p:anim calcmode="lin" valueType="num">
                                      <p:cBhvr additive="base">
                                        <p:cTn id="48" dur="500" fill="hold"/>
                                        <p:tgtEl>
                                          <p:spTgt spid="1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500" fill="hold"/>
                                        <p:tgtEl>
                                          <p:spTgt spid="18"/>
                                        </p:tgtEl>
                                        <p:attrNameLst>
                                          <p:attrName>ppt_x</p:attrName>
                                        </p:attrNameLst>
                                      </p:cBhvr>
                                      <p:tavLst>
                                        <p:tav tm="0">
                                          <p:val>
                                            <p:strVal val="0-#ppt_w/2"/>
                                          </p:val>
                                        </p:tav>
                                        <p:tav tm="100000">
                                          <p:val>
                                            <p:strVal val="#ppt_x"/>
                                          </p:val>
                                        </p:tav>
                                      </p:tavLst>
                                    </p:anim>
                                    <p:anim calcmode="lin" valueType="num">
                                      <p:cBhvr additive="base">
                                        <p:cTn id="52" dur="500" fill="hold"/>
                                        <p:tgtEl>
                                          <p:spTgt spid="18"/>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 calcmode="lin" valueType="num">
                                      <p:cBhvr additive="base">
                                        <p:cTn id="55" dur="500" fill="hold"/>
                                        <p:tgtEl>
                                          <p:spTgt spid="19"/>
                                        </p:tgtEl>
                                        <p:attrNameLst>
                                          <p:attrName>ppt_x</p:attrName>
                                        </p:attrNameLst>
                                      </p:cBhvr>
                                      <p:tavLst>
                                        <p:tav tm="0">
                                          <p:val>
                                            <p:strVal val="0-#ppt_w/2"/>
                                          </p:val>
                                        </p:tav>
                                        <p:tav tm="100000">
                                          <p:val>
                                            <p:strVal val="#ppt_x"/>
                                          </p:val>
                                        </p:tav>
                                      </p:tavLst>
                                    </p:anim>
                                    <p:anim calcmode="lin" valueType="num">
                                      <p:cBhvr additive="base">
                                        <p:cTn id="56" dur="500" fill="hold"/>
                                        <p:tgtEl>
                                          <p:spTgt spid="19"/>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additive="base">
                                        <p:cTn id="59" dur="500" fill="hold"/>
                                        <p:tgtEl>
                                          <p:spTgt spid="20"/>
                                        </p:tgtEl>
                                        <p:attrNameLst>
                                          <p:attrName>ppt_x</p:attrName>
                                        </p:attrNameLst>
                                      </p:cBhvr>
                                      <p:tavLst>
                                        <p:tav tm="0">
                                          <p:val>
                                            <p:strVal val="0-#ppt_w/2"/>
                                          </p:val>
                                        </p:tav>
                                        <p:tav tm="100000">
                                          <p:val>
                                            <p:strVal val="#ppt_x"/>
                                          </p:val>
                                        </p:tav>
                                      </p:tavLst>
                                    </p:anim>
                                    <p:anim calcmode="lin" valueType="num">
                                      <p:cBhvr additive="base">
                                        <p:cTn id="60" dur="500" fill="hold"/>
                                        <p:tgtEl>
                                          <p:spTgt spid="20"/>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500" fill="hold"/>
                                        <p:tgtEl>
                                          <p:spTgt spid="21"/>
                                        </p:tgtEl>
                                        <p:attrNameLst>
                                          <p:attrName>ppt_x</p:attrName>
                                        </p:attrNameLst>
                                      </p:cBhvr>
                                      <p:tavLst>
                                        <p:tav tm="0">
                                          <p:val>
                                            <p:strVal val="0-#ppt_w/2"/>
                                          </p:val>
                                        </p:tav>
                                        <p:tav tm="100000">
                                          <p:val>
                                            <p:strVal val="#ppt_x"/>
                                          </p:val>
                                        </p:tav>
                                      </p:tavLst>
                                    </p:anim>
                                    <p:anim calcmode="lin" valueType="num">
                                      <p:cBhvr additive="base">
                                        <p:cTn id="64" dur="500" fill="hold"/>
                                        <p:tgtEl>
                                          <p:spTgt spid="21"/>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additive="base">
                                        <p:cTn id="67" dur="500" fill="hold"/>
                                        <p:tgtEl>
                                          <p:spTgt spid="22"/>
                                        </p:tgtEl>
                                        <p:attrNameLst>
                                          <p:attrName>ppt_x</p:attrName>
                                        </p:attrNameLst>
                                      </p:cBhvr>
                                      <p:tavLst>
                                        <p:tav tm="0">
                                          <p:val>
                                            <p:strVal val="0-#ppt_w/2"/>
                                          </p:val>
                                        </p:tav>
                                        <p:tav tm="100000">
                                          <p:val>
                                            <p:strVal val="#ppt_x"/>
                                          </p:val>
                                        </p:tav>
                                      </p:tavLst>
                                    </p:anim>
                                    <p:anim calcmode="lin" valueType="num">
                                      <p:cBhvr additive="base">
                                        <p:cTn id="68" dur="500" fill="hold"/>
                                        <p:tgtEl>
                                          <p:spTgt spid="22"/>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 calcmode="lin" valueType="num">
                                      <p:cBhvr additive="base">
                                        <p:cTn id="71" dur="500" fill="hold"/>
                                        <p:tgtEl>
                                          <p:spTgt spid="23"/>
                                        </p:tgtEl>
                                        <p:attrNameLst>
                                          <p:attrName>ppt_x</p:attrName>
                                        </p:attrNameLst>
                                      </p:cBhvr>
                                      <p:tavLst>
                                        <p:tav tm="0">
                                          <p:val>
                                            <p:strVal val="0-#ppt_w/2"/>
                                          </p:val>
                                        </p:tav>
                                        <p:tav tm="100000">
                                          <p:val>
                                            <p:strVal val="#ppt_x"/>
                                          </p:val>
                                        </p:tav>
                                      </p:tavLst>
                                    </p:anim>
                                    <p:anim calcmode="lin" valueType="num">
                                      <p:cBhvr additive="base">
                                        <p:cTn id="72" dur="500" fill="hold"/>
                                        <p:tgtEl>
                                          <p:spTgt spid="23"/>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24"/>
                                        </p:tgtEl>
                                        <p:attrNameLst>
                                          <p:attrName>style.visibility</p:attrName>
                                        </p:attrNameLst>
                                      </p:cBhvr>
                                      <p:to>
                                        <p:strVal val="visible"/>
                                      </p:to>
                                    </p:set>
                                    <p:anim calcmode="lin" valueType="num">
                                      <p:cBhvr additive="base">
                                        <p:cTn id="75" dur="500" fill="hold"/>
                                        <p:tgtEl>
                                          <p:spTgt spid="24"/>
                                        </p:tgtEl>
                                        <p:attrNameLst>
                                          <p:attrName>ppt_x</p:attrName>
                                        </p:attrNameLst>
                                      </p:cBhvr>
                                      <p:tavLst>
                                        <p:tav tm="0">
                                          <p:val>
                                            <p:strVal val="0-#ppt_w/2"/>
                                          </p:val>
                                        </p:tav>
                                        <p:tav tm="100000">
                                          <p:val>
                                            <p:strVal val="#ppt_x"/>
                                          </p:val>
                                        </p:tav>
                                      </p:tavLst>
                                    </p:anim>
                                    <p:anim calcmode="lin" valueType="num">
                                      <p:cBhvr additive="base">
                                        <p:cTn id="76" dur="500" fill="hold"/>
                                        <p:tgtEl>
                                          <p:spTgt spid="24"/>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5"/>
                                        </p:tgtEl>
                                        <p:attrNameLst>
                                          <p:attrName>style.visibility</p:attrName>
                                        </p:attrNameLst>
                                      </p:cBhvr>
                                      <p:to>
                                        <p:strVal val="visible"/>
                                      </p:to>
                                    </p:set>
                                    <p:anim calcmode="lin" valueType="num">
                                      <p:cBhvr additive="base">
                                        <p:cTn id="79" dur="500" fill="hold"/>
                                        <p:tgtEl>
                                          <p:spTgt spid="25"/>
                                        </p:tgtEl>
                                        <p:attrNameLst>
                                          <p:attrName>ppt_x</p:attrName>
                                        </p:attrNameLst>
                                      </p:cBhvr>
                                      <p:tavLst>
                                        <p:tav tm="0">
                                          <p:val>
                                            <p:strVal val="0-#ppt_w/2"/>
                                          </p:val>
                                        </p:tav>
                                        <p:tav tm="100000">
                                          <p:val>
                                            <p:strVal val="#ppt_x"/>
                                          </p:val>
                                        </p:tav>
                                      </p:tavLst>
                                    </p:anim>
                                    <p:anim calcmode="lin" valueType="num">
                                      <p:cBhvr additive="base">
                                        <p:cTn id="80" dur="500" fill="hold"/>
                                        <p:tgtEl>
                                          <p:spTgt spid="25"/>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22" presetClass="entr" presetSubtype="1" fill="hold" grpId="0" nodeType="afterEffect">
                                  <p:stCondLst>
                                    <p:cond delay="0"/>
                                  </p:stCondLst>
                                  <p:childTnLst>
                                    <p:set>
                                      <p:cBhvr>
                                        <p:cTn id="83" dur="1" fill="hold">
                                          <p:stCondLst>
                                            <p:cond delay="0"/>
                                          </p:stCondLst>
                                        </p:cTn>
                                        <p:tgtEl>
                                          <p:spTgt spid="9"/>
                                        </p:tgtEl>
                                        <p:attrNameLst>
                                          <p:attrName>style.visibility</p:attrName>
                                        </p:attrNameLst>
                                      </p:cBhvr>
                                      <p:to>
                                        <p:strVal val="visible"/>
                                      </p:to>
                                    </p:set>
                                    <p:animEffect transition="in" filter="wipe(up)">
                                      <p:cBhvr>
                                        <p:cTn id="84" dur="500"/>
                                        <p:tgtEl>
                                          <p:spTgt spid="9"/>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wipe(up)">
                                      <p:cBhvr>
                                        <p:cTn id="87" dur="750"/>
                                        <p:tgtEl>
                                          <p:spTgt spid="14"/>
                                        </p:tgtEl>
                                      </p:cBhvr>
                                    </p:animEffect>
                                  </p:childTnLst>
                                </p:cTn>
                              </p:par>
                              <p:par>
                                <p:cTn id="88" presetID="10" presetClass="entr" presetSubtype="0" fill="hold" grpId="0" nodeType="withEffect">
                                  <p:stCondLst>
                                    <p:cond delay="500"/>
                                  </p:stCondLst>
                                  <p:childTnLst>
                                    <p:set>
                                      <p:cBhvr>
                                        <p:cTn id="89" dur="1" fill="hold">
                                          <p:stCondLst>
                                            <p:cond delay="0"/>
                                          </p:stCondLst>
                                        </p:cTn>
                                        <p:tgtEl>
                                          <p:spTgt spid="3">
                                            <p:txEl>
                                              <p:pRg st="0" end="0"/>
                                            </p:txEl>
                                          </p:spTgt>
                                        </p:tgtEl>
                                        <p:attrNameLst>
                                          <p:attrName>style.visibility</p:attrName>
                                        </p:attrNameLst>
                                      </p:cBhvr>
                                      <p:to>
                                        <p:strVal val="visible"/>
                                      </p:to>
                                    </p:set>
                                    <p:animEffect transition="in" filter="fade">
                                      <p:cBhvr>
                                        <p:cTn id="90" dur="500"/>
                                        <p:tgtEl>
                                          <p:spTgt spid="3">
                                            <p:txEl>
                                              <p:pRg st="0" end="0"/>
                                            </p:txEl>
                                          </p:spTgt>
                                        </p:tgtEl>
                                      </p:cBhvr>
                                    </p:animEffect>
                                  </p:childTnLst>
                                </p:cTn>
                              </p:par>
                              <p:par>
                                <p:cTn id="91" presetID="10" presetClass="entr" presetSubtype="0" fill="hold" grpId="0" nodeType="withEffect">
                                  <p:stCondLst>
                                    <p:cond delay="500"/>
                                  </p:stCondLst>
                                  <p:childTnLst>
                                    <p:set>
                                      <p:cBhvr>
                                        <p:cTn id="92" dur="1" fill="hold">
                                          <p:stCondLst>
                                            <p:cond delay="0"/>
                                          </p:stCondLst>
                                        </p:cTn>
                                        <p:tgtEl>
                                          <p:spTgt spid="3">
                                            <p:txEl>
                                              <p:pRg st="1" end="1"/>
                                            </p:txEl>
                                          </p:spTgt>
                                        </p:tgtEl>
                                        <p:attrNameLst>
                                          <p:attrName>style.visibility</p:attrName>
                                        </p:attrNameLst>
                                      </p:cBhvr>
                                      <p:to>
                                        <p:strVal val="visible"/>
                                      </p:to>
                                    </p:set>
                                    <p:animEffect transition="in" filter="fade">
                                      <p:cBhvr>
                                        <p:cTn id="93" dur="500"/>
                                        <p:tgtEl>
                                          <p:spTgt spid="3">
                                            <p:txEl>
                                              <p:pRg st="1" end="1"/>
                                            </p:txEl>
                                          </p:spTgt>
                                        </p:tgtEl>
                                      </p:cBhvr>
                                    </p:animEffect>
                                  </p:childTnLst>
                                </p:cTn>
                              </p:par>
                              <p:par>
                                <p:cTn id="94" presetID="10" presetClass="entr" presetSubtype="0" fill="hold" grpId="0" nodeType="withEffect">
                                  <p:stCondLst>
                                    <p:cond delay="500"/>
                                  </p:stCondLst>
                                  <p:childTnLst>
                                    <p:set>
                                      <p:cBhvr>
                                        <p:cTn id="95" dur="1" fill="hold">
                                          <p:stCondLst>
                                            <p:cond delay="0"/>
                                          </p:stCondLst>
                                        </p:cTn>
                                        <p:tgtEl>
                                          <p:spTgt spid="3">
                                            <p:txEl>
                                              <p:pRg st="2" end="2"/>
                                            </p:txEl>
                                          </p:spTgt>
                                        </p:tgtEl>
                                        <p:attrNameLst>
                                          <p:attrName>style.visibility</p:attrName>
                                        </p:attrNameLst>
                                      </p:cBhvr>
                                      <p:to>
                                        <p:strVal val="visible"/>
                                      </p:to>
                                    </p:set>
                                    <p:animEffect transition="in" filter="fade">
                                      <p:cBhvr>
                                        <p:cTn id="96" dur="500"/>
                                        <p:tgtEl>
                                          <p:spTgt spid="3">
                                            <p:txEl>
                                              <p:pRg st="2" end="2"/>
                                            </p:txEl>
                                          </p:spTgt>
                                        </p:tgtEl>
                                      </p:cBhvr>
                                    </p:animEffect>
                                  </p:childTnLst>
                                </p:cTn>
                              </p:par>
                              <p:par>
                                <p:cTn id="97" presetID="10" presetClass="entr" presetSubtype="0" fill="hold" grpId="0" nodeType="withEffect">
                                  <p:stCondLst>
                                    <p:cond delay="500"/>
                                  </p:stCondLst>
                                  <p:childTnLst>
                                    <p:set>
                                      <p:cBhvr>
                                        <p:cTn id="98" dur="1" fill="hold">
                                          <p:stCondLst>
                                            <p:cond delay="0"/>
                                          </p:stCondLst>
                                        </p:cTn>
                                        <p:tgtEl>
                                          <p:spTgt spid="3">
                                            <p:txEl>
                                              <p:pRg st="3" end="3"/>
                                            </p:txEl>
                                          </p:spTgt>
                                        </p:tgtEl>
                                        <p:attrNameLst>
                                          <p:attrName>style.visibility</p:attrName>
                                        </p:attrNameLst>
                                      </p:cBhvr>
                                      <p:to>
                                        <p:strVal val="visible"/>
                                      </p:to>
                                    </p:set>
                                    <p:animEffect transition="in" filter="fade">
                                      <p:cBhvr>
                                        <p:cTn id="99" dur="500"/>
                                        <p:tgtEl>
                                          <p:spTgt spid="3">
                                            <p:txEl>
                                              <p:pRg st="3" end="3"/>
                                            </p:txEl>
                                          </p:spTgt>
                                        </p:tgtEl>
                                      </p:cBhvr>
                                    </p:animEffect>
                                  </p:childTnLst>
                                </p:cTn>
                              </p:par>
                              <p:par>
                                <p:cTn id="100" presetID="10" presetClass="entr" presetSubtype="0" fill="hold" grpId="0" nodeType="withEffect">
                                  <p:stCondLst>
                                    <p:cond delay="500"/>
                                  </p:stCondLst>
                                  <p:childTnLst>
                                    <p:set>
                                      <p:cBhvr>
                                        <p:cTn id="101" dur="1" fill="hold">
                                          <p:stCondLst>
                                            <p:cond delay="0"/>
                                          </p:stCondLst>
                                        </p:cTn>
                                        <p:tgtEl>
                                          <p:spTgt spid="3">
                                            <p:txEl>
                                              <p:pRg st="4" end="4"/>
                                            </p:txEl>
                                          </p:spTgt>
                                        </p:tgtEl>
                                        <p:attrNameLst>
                                          <p:attrName>style.visibility</p:attrName>
                                        </p:attrNameLst>
                                      </p:cBhvr>
                                      <p:to>
                                        <p:strVal val="visible"/>
                                      </p:to>
                                    </p:set>
                                    <p:animEffect transition="in" filter="fade">
                                      <p:cBhvr>
                                        <p:cTn id="10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 grpId="0" uiExpand="1" build="p">
        <p:tmplLst>
          <p:tmpl lvl="1">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Contents white">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AC3F157A-1482-44D8-BCFB-F817A3EC4C5D}"/>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55AF82CB-A82C-48B9-A3BC-E631ABC08D12}"/>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28" name="Title 1">
            <a:extLst>
              <a:ext uri="{FF2B5EF4-FFF2-40B4-BE49-F238E27FC236}">
                <a16:creationId xmlns:a16="http://schemas.microsoft.com/office/drawing/2014/main" id="{5A3C5F73-EC8C-409E-B007-6A451BDECCDB}"/>
              </a:ext>
            </a:extLst>
          </p:cNvPr>
          <p:cNvSpPr>
            <a:spLocks noGrp="1"/>
          </p:cNvSpPr>
          <p:nvPr>
            <p:ph type="title" hasCustomPrompt="1"/>
          </p:nvPr>
        </p:nvSpPr>
        <p:spPr>
          <a:xfrm>
            <a:off x="2084834" y="2191701"/>
            <a:ext cx="2426206" cy="755904"/>
          </a:xfrm>
        </p:spPr>
        <p:txBody>
          <a:bodyPr/>
          <a:lstStyle>
            <a:lvl1pPr>
              <a:defRPr>
                <a:solidFill>
                  <a:schemeClr val="tx2"/>
                </a:solidFill>
              </a:defRPr>
            </a:lvl1pPr>
          </a:lstStyle>
          <a:p>
            <a:r>
              <a:rPr lang="en-US"/>
              <a:t>Contents</a:t>
            </a:r>
            <a:endParaRPr lang="en-GB"/>
          </a:p>
        </p:txBody>
      </p:sp>
      <p:sp>
        <p:nvSpPr>
          <p:cNvPr id="30" name="Line 7">
            <a:extLst>
              <a:ext uri="{FF2B5EF4-FFF2-40B4-BE49-F238E27FC236}">
                <a16:creationId xmlns:a16="http://schemas.microsoft.com/office/drawing/2014/main" id="{19786E08-688B-4BD4-96B3-83904C01585D}"/>
              </a:ext>
            </a:extLst>
          </p:cNvPr>
          <p:cNvSpPr>
            <a:spLocks noChangeShapeType="1"/>
          </p:cNvSpPr>
          <p:nvPr userDrawn="1"/>
        </p:nvSpPr>
        <p:spPr bwMode="auto">
          <a:xfrm>
            <a:off x="1835151" y="979488"/>
            <a:ext cx="0" cy="982800"/>
          </a:xfrm>
          <a:prstGeom prst="line">
            <a:avLst/>
          </a:prstGeom>
          <a:noFill/>
          <a:ln w="128588"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 name="Line 12">
            <a:extLst>
              <a:ext uri="{FF2B5EF4-FFF2-40B4-BE49-F238E27FC236}">
                <a16:creationId xmlns:a16="http://schemas.microsoft.com/office/drawing/2014/main" id="{D1F8FF69-E411-43DA-A8E0-35DB6F7FDB3B}"/>
              </a:ext>
            </a:extLst>
          </p:cNvPr>
          <p:cNvSpPr>
            <a:spLocks noChangeShapeType="1"/>
          </p:cNvSpPr>
          <p:nvPr userDrawn="1"/>
        </p:nvSpPr>
        <p:spPr bwMode="auto">
          <a:xfrm>
            <a:off x="4886326" y="979488"/>
            <a:ext cx="0" cy="982800"/>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 name="Line 5">
            <a:extLst>
              <a:ext uri="{FF2B5EF4-FFF2-40B4-BE49-F238E27FC236}">
                <a16:creationId xmlns:a16="http://schemas.microsoft.com/office/drawing/2014/main" id="{DA3E6FD9-C800-48A9-8CB0-888C022C4F47}"/>
              </a:ext>
            </a:extLst>
          </p:cNvPr>
          <p:cNvSpPr>
            <a:spLocks noChangeShapeType="1"/>
          </p:cNvSpPr>
          <p:nvPr userDrawn="1"/>
        </p:nvSpPr>
        <p:spPr bwMode="auto">
          <a:xfrm>
            <a:off x="30543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 name="Line 6">
            <a:extLst>
              <a:ext uri="{FF2B5EF4-FFF2-40B4-BE49-F238E27FC236}">
                <a16:creationId xmlns:a16="http://schemas.microsoft.com/office/drawing/2014/main" id="{CF73EB4A-2511-41B6-8139-AB60A23B8825}"/>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Line 7">
            <a:extLst>
              <a:ext uri="{FF2B5EF4-FFF2-40B4-BE49-F238E27FC236}">
                <a16:creationId xmlns:a16="http://schemas.microsoft.com/office/drawing/2014/main" id="{1BE01CD8-BDF5-4C38-AC35-803776E49B52}"/>
              </a:ext>
            </a:extLst>
          </p:cNvPr>
          <p:cNvSpPr>
            <a:spLocks noChangeShapeType="1"/>
          </p:cNvSpPr>
          <p:nvPr userDrawn="1"/>
        </p:nvSpPr>
        <p:spPr bwMode="auto">
          <a:xfrm>
            <a:off x="1835151" y="979487"/>
            <a:ext cx="0" cy="1958975"/>
          </a:xfrm>
          <a:prstGeom prst="line">
            <a:avLst/>
          </a:prstGeom>
          <a:noFill/>
          <a:ln w="128588"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 name="Line 8">
            <a:extLst>
              <a:ext uri="{FF2B5EF4-FFF2-40B4-BE49-F238E27FC236}">
                <a16:creationId xmlns:a16="http://schemas.microsoft.com/office/drawing/2014/main" id="{AF685033-F70E-44BF-9B14-EBF381F209C3}"/>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 name="Line 9">
            <a:extLst>
              <a:ext uri="{FF2B5EF4-FFF2-40B4-BE49-F238E27FC236}">
                <a16:creationId xmlns:a16="http://schemas.microsoft.com/office/drawing/2014/main" id="{7180C1C7-81FA-4502-95B5-875FDC0C00FF}"/>
              </a:ext>
            </a:extLst>
          </p:cNvPr>
          <p:cNvSpPr>
            <a:spLocks noChangeShapeType="1"/>
          </p:cNvSpPr>
          <p:nvPr userDrawn="1"/>
        </p:nvSpPr>
        <p:spPr bwMode="auto">
          <a:xfrm>
            <a:off x="36655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 name="Line 10">
            <a:extLst>
              <a:ext uri="{FF2B5EF4-FFF2-40B4-BE49-F238E27FC236}">
                <a16:creationId xmlns:a16="http://schemas.microsoft.com/office/drawing/2014/main" id="{758A5444-1DDE-400E-BB35-55B8F1352481}"/>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11">
            <a:extLst>
              <a:ext uri="{FF2B5EF4-FFF2-40B4-BE49-F238E27FC236}">
                <a16:creationId xmlns:a16="http://schemas.microsoft.com/office/drawing/2014/main" id="{97063C69-A407-4F1C-AACC-01AD6684250E}"/>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 name="Line 12">
            <a:extLst>
              <a:ext uri="{FF2B5EF4-FFF2-40B4-BE49-F238E27FC236}">
                <a16:creationId xmlns:a16="http://schemas.microsoft.com/office/drawing/2014/main" id="{CA93617E-BA7D-4D78-B1C9-F909E67CA7C8}"/>
              </a:ext>
            </a:extLst>
          </p:cNvPr>
          <p:cNvSpPr>
            <a:spLocks noChangeShapeType="1"/>
          </p:cNvSpPr>
          <p:nvPr userDrawn="1"/>
        </p:nvSpPr>
        <p:spPr bwMode="auto">
          <a:xfrm>
            <a:off x="4886326" y="979487"/>
            <a:ext cx="0" cy="4897437"/>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 name="Line 13">
            <a:extLst>
              <a:ext uri="{FF2B5EF4-FFF2-40B4-BE49-F238E27FC236}">
                <a16:creationId xmlns:a16="http://schemas.microsoft.com/office/drawing/2014/main" id="{95AE97F8-393E-4BEE-B8F5-0F615C3CA68C}"/>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 name="Line 14">
            <a:extLst>
              <a:ext uri="{FF2B5EF4-FFF2-40B4-BE49-F238E27FC236}">
                <a16:creationId xmlns:a16="http://schemas.microsoft.com/office/drawing/2014/main" id="{6286C55A-BA46-49DF-999C-E73EF7BEFDD7}"/>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5">
            <a:extLst>
              <a:ext uri="{FF2B5EF4-FFF2-40B4-BE49-F238E27FC236}">
                <a16:creationId xmlns:a16="http://schemas.microsoft.com/office/drawing/2014/main" id="{8BC65B49-BCDD-4FC6-91F5-01E1453D6943}"/>
              </a:ext>
            </a:extLst>
          </p:cNvPr>
          <p:cNvSpPr>
            <a:spLocks noChangeShapeType="1"/>
          </p:cNvSpPr>
          <p:nvPr userDrawn="1"/>
        </p:nvSpPr>
        <p:spPr bwMode="auto">
          <a:xfrm>
            <a:off x="6715126"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 name="Line 16">
            <a:extLst>
              <a:ext uri="{FF2B5EF4-FFF2-40B4-BE49-F238E27FC236}">
                <a16:creationId xmlns:a16="http://schemas.microsoft.com/office/drawing/2014/main" id="{114ACA1C-0A52-4B7D-95A1-39A9E46E785E}"/>
              </a:ext>
            </a:extLst>
          </p:cNvPr>
          <p:cNvSpPr>
            <a:spLocks noChangeShapeType="1"/>
          </p:cNvSpPr>
          <p:nvPr userDrawn="1"/>
        </p:nvSpPr>
        <p:spPr bwMode="auto">
          <a:xfrm>
            <a:off x="7326313"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 name="Line 17">
            <a:extLst>
              <a:ext uri="{FF2B5EF4-FFF2-40B4-BE49-F238E27FC236}">
                <a16:creationId xmlns:a16="http://schemas.microsoft.com/office/drawing/2014/main" id="{E21B92EF-E342-4291-B39C-87A09532C761}"/>
              </a:ext>
            </a:extLst>
          </p:cNvPr>
          <p:cNvSpPr>
            <a:spLocks noChangeShapeType="1"/>
          </p:cNvSpPr>
          <p:nvPr userDrawn="1"/>
        </p:nvSpPr>
        <p:spPr bwMode="auto">
          <a:xfrm>
            <a:off x="7939088"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18">
            <a:extLst>
              <a:ext uri="{FF2B5EF4-FFF2-40B4-BE49-F238E27FC236}">
                <a16:creationId xmlns:a16="http://schemas.microsoft.com/office/drawing/2014/main" id="{0C6E513D-4C41-44E0-8AF5-C1E0B496F00E}"/>
              </a:ext>
            </a:extLst>
          </p:cNvPr>
          <p:cNvSpPr>
            <a:spLocks noChangeShapeType="1"/>
          </p:cNvSpPr>
          <p:nvPr userDrawn="1"/>
        </p:nvSpPr>
        <p:spPr bwMode="auto">
          <a:xfrm>
            <a:off x="85471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6" name="Line 19">
            <a:extLst>
              <a:ext uri="{FF2B5EF4-FFF2-40B4-BE49-F238E27FC236}">
                <a16:creationId xmlns:a16="http://schemas.microsoft.com/office/drawing/2014/main" id="{C10E6AFF-C3EA-42DD-8459-55A2EA496DCF}"/>
              </a:ext>
            </a:extLst>
          </p:cNvPr>
          <p:cNvSpPr>
            <a:spLocks noChangeShapeType="1"/>
          </p:cNvSpPr>
          <p:nvPr userDrawn="1"/>
        </p:nvSpPr>
        <p:spPr bwMode="auto">
          <a:xfrm>
            <a:off x="91567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7" name="Line 20">
            <a:extLst>
              <a:ext uri="{FF2B5EF4-FFF2-40B4-BE49-F238E27FC236}">
                <a16:creationId xmlns:a16="http://schemas.microsoft.com/office/drawing/2014/main" id="{8CC9FD51-1FD8-4920-8EAC-927309CFA941}"/>
              </a:ext>
            </a:extLst>
          </p:cNvPr>
          <p:cNvSpPr>
            <a:spLocks noChangeShapeType="1"/>
          </p:cNvSpPr>
          <p:nvPr userDrawn="1"/>
        </p:nvSpPr>
        <p:spPr bwMode="auto">
          <a:xfrm>
            <a:off x="97663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8" name="Line 21">
            <a:extLst>
              <a:ext uri="{FF2B5EF4-FFF2-40B4-BE49-F238E27FC236}">
                <a16:creationId xmlns:a16="http://schemas.microsoft.com/office/drawing/2014/main" id="{C9EEE91B-2C86-40CB-ADCF-62D1902B1E1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9" name="Line 22">
            <a:extLst>
              <a:ext uri="{FF2B5EF4-FFF2-40B4-BE49-F238E27FC236}">
                <a16:creationId xmlns:a16="http://schemas.microsoft.com/office/drawing/2014/main" id="{6CFE9F35-B8EA-479C-8A3F-631860D01B17}"/>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Line 23">
            <a:extLst>
              <a:ext uri="{FF2B5EF4-FFF2-40B4-BE49-F238E27FC236}">
                <a16:creationId xmlns:a16="http://schemas.microsoft.com/office/drawing/2014/main" id="{4237C624-CDE9-4758-8A0C-53591ECDD63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1" name="Content Placeholder 2">
            <a:extLst>
              <a:ext uri="{FF2B5EF4-FFF2-40B4-BE49-F238E27FC236}">
                <a16:creationId xmlns:a16="http://schemas.microsoft.com/office/drawing/2014/main" id="{E1D201BD-E505-4C19-9DF6-85E03141409A}"/>
              </a:ext>
            </a:extLst>
          </p:cNvPr>
          <p:cNvSpPr>
            <a:spLocks noGrp="1"/>
          </p:cNvSpPr>
          <p:nvPr>
            <p:ph idx="1"/>
          </p:nvPr>
        </p:nvSpPr>
        <p:spPr>
          <a:xfrm>
            <a:off x="5084071" y="2718815"/>
            <a:ext cx="6497736" cy="3196273"/>
          </a:xfrm>
        </p:spPr>
        <p:txBody>
          <a:bodyPr numCol="2" spcCol="180000"/>
          <a:lstStyle>
            <a:lvl1pPr>
              <a:spcBef>
                <a:spcPts val="900"/>
              </a:spcBef>
              <a:tabLst>
                <a:tab pos="6545263" algn="r"/>
              </a:tabLst>
              <a:defRPr sz="1800">
                <a:solidFill>
                  <a:schemeClr val="tx2"/>
                </a:solidFill>
              </a:defRPr>
            </a:lvl1pPr>
            <a:lvl2pPr>
              <a:spcBef>
                <a:spcPts val="900"/>
              </a:spcBef>
              <a:tabLst>
                <a:tab pos="6545263" algn="r"/>
              </a:tabLst>
              <a:defRPr sz="1800">
                <a:solidFill>
                  <a:schemeClr val="tx2"/>
                </a:solidFill>
              </a:defRPr>
            </a:lvl2pPr>
            <a:lvl3pPr>
              <a:spcBef>
                <a:spcPts val="900"/>
              </a:spcBef>
              <a:tabLst>
                <a:tab pos="6545263" algn="r"/>
              </a:tabLst>
              <a:defRPr sz="1600">
                <a:solidFill>
                  <a:schemeClr val="tx2"/>
                </a:solidFill>
              </a:defRPr>
            </a:lvl3pPr>
            <a:lvl4pPr>
              <a:tabLst>
                <a:tab pos="6545263" algn="r"/>
              </a:tabLst>
              <a:defRPr sz="1400">
                <a:solidFill>
                  <a:schemeClr val="tx2"/>
                </a:solidFill>
              </a:defRPr>
            </a:lvl4pPr>
            <a:lvl5pPr>
              <a:tabLst>
                <a:tab pos="6545263" algn="r"/>
              </a:tabLst>
              <a:defRPr sz="12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16365548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0-#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0-#ppt_w/2"/>
                                          </p:val>
                                        </p:tav>
                                        <p:tav tm="100000">
                                          <p:val>
                                            <p:strVal val="#ppt_x"/>
                                          </p:val>
                                        </p:tav>
                                      </p:tavLst>
                                    </p:anim>
                                    <p:anim calcmode="lin" valueType="num">
                                      <p:cBhvr additive="base">
                                        <p:cTn id="12" dur="5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0-#ppt_w/2"/>
                                          </p:val>
                                        </p:tav>
                                        <p:tav tm="100000">
                                          <p:val>
                                            <p:strVal val="#ppt_x"/>
                                          </p:val>
                                        </p:tav>
                                      </p:tavLst>
                                    </p:anim>
                                    <p:anim calcmode="lin" valueType="num">
                                      <p:cBhvr additive="base">
                                        <p:cTn id="16" dur="500" fill="hold"/>
                                        <p:tgtEl>
                                          <p:spTgt spid="3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0-#ppt_w/2"/>
                                          </p:val>
                                        </p:tav>
                                        <p:tav tm="100000">
                                          <p:val>
                                            <p:strVal val="#ppt_x"/>
                                          </p:val>
                                        </p:tav>
                                      </p:tavLst>
                                    </p:anim>
                                    <p:anim calcmode="lin" valueType="num">
                                      <p:cBhvr additive="base">
                                        <p:cTn id="20" dur="500" fill="hold"/>
                                        <p:tgtEl>
                                          <p:spTgt spid="33"/>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0-#ppt_w/2"/>
                                          </p:val>
                                        </p:tav>
                                        <p:tav tm="100000">
                                          <p:val>
                                            <p:strVal val="#ppt_x"/>
                                          </p:val>
                                        </p:tav>
                                      </p:tavLst>
                                    </p:anim>
                                    <p:anim calcmode="lin" valueType="num">
                                      <p:cBhvr additive="base">
                                        <p:cTn id="24" dur="500" fill="hold"/>
                                        <p:tgtEl>
                                          <p:spTgt spid="35"/>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additive="base">
                                        <p:cTn id="27" dur="500" fill="hold"/>
                                        <p:tgtEl>
                                          <p:spTgt spid="36"/>
                                        </p:tgtEl>
                                        <p:attrNameLst>
                                          <p:attrName>ppt_x</p:attrName>
                                        </p:attrNameLst>
                                      </p:cBhvr>
                                      <p:tavLst>
                                        <p:tav tm="0">
                                          <p:val>
                                            <p:strVal val="0-#ppt_w/2"/>
                                          </p:val>
                                        </p:tav>
                                        <p:tav tm="100000">
                                          <p:val>
                                            <p:strVal val="#ppt_x"/>
                                          </p:val>
                                        </p:tav>
                                      </p:tavLst>
                                    </p:anim>
                                    <p:anim calcmode="lin" valueType="num">
                                      <p:cBhvr additive="base">
                                        <p:cTn id="28" dur="500" fill="hold"/>
                                        <p:tgtEl>
                                          <p:spTgt spid="36"/>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 calcmode="lin" valueType="num">
                                      <p:cBhvr additive="base">
                                        <p:cTn id="31" dur="500" fill="hold"/>
                                        <p:tgtEl>
                                          <p:spTgt spid="37"/>
                                        </p:tgtEl>
                                        <p:attrNameLst>
                                          <p:attrName>ppt_x</p:attrName>
                                        </p:attrNameLst>
                                      </p:cBhvr>
                                      <p:tavLst>
                                        <p:tav tm="0">
                                          <p:val>
                                            <p:strVal val="0-#ppt_w/2"/>
                                          </p:val>
                                        </p:tav>
                                        <p:tav tm="100000">
                                          <p:val>
                                            <p:strVal val="#ppt_x"/>
                                          </p:val>
                                        </p:tav>
                                      </p:tavLst>
                                    </p:anim>
                                    <p:anim calcmode="lin" valueType="num">
                                      <p:cBhvr additive="base">
                                        <p:cTn id="32" dur="500" fill="hold"/>
                                        <p:tgtEl>
                                          <p:spTgt spid="37"/>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0-#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anim calcmode="lin" valueType="num">
                                      <p:cBhvr additive="base">
                                        <p:cTn id="39" dur="500" fill="hold"/>
                                        <p:tgtEl>
                                          <p:spTgt spid="40"/>
                                        </p:tgtEl>
                                        <p:attrNameLst>
                                          <p:attrName>ppt_x</p:attrName>
                                        </p:attrNameLst>
                                      </p:cBhvr>
                                      <p:tavLst>
                                        <p:tav tm="0">
                                          <p:val>
                                            <p:strVal val="0-#ppt_w/2"/>
                                          </p:val>
                                        </p:tav>
                                        <p:tav tm="100000">
                                          <p:val>
                                            <p:strVal val="#ppt_x"/>
                                          </p:val>
                                        </p:tav>
                                      </p:tavLst>
                                    </p:anim>
                                    <p:anim calcmode="lin" valueType="num">
                                      <p:cBhvr additive="base">
                                        <p:cTn id="40" dur="500" fill="hold"/>
                                        <p:tgtEl>
                                          <p:spTgt spid="4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additive="base">
                                        <p:cTn id="43" dur="500" fill="hold"/>
                                        <p:tgtEl>
                                          <p:spTgt spid="41"/>
                                        </p:tgtEl>
                                        <p:attrNameLst>
                                          <p:attrName>ppt_x</p:attrName>
                                        </p:attrNameLst>
                                      </p:cBhvr>
                                      <p:tavLst>
                                        <p:tav tm="0">
                                          <p:val>
                                            <p:strVal val="0-#ppt_w/2"/>
                                          </p:val>
                                        </p:tav>
                                        <p:tav tm="100000">
                                          <p:val>
                                            <p:strVal val="#ppt_x"/>
                                          </p:val>
                                        </p:tav>
                                      </p:tavLst>
                                    </p:anim>
                                    <p:anim calcmode="lin" valueType="num">
                                      <p:cBhvr additive="base">
                                        <p:cTn id="44" dur="500" fill="hold"/>
                                        <p:tgtEl>
                                          <p:spTgt spid="4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 calcmode="lin" valueType="num">
                                      <p:cBhvr additive="base">
                                        <p:cTn id="47" dur="500" fill="hold"/>
                                        <p:tgtEl>
                                          <p:spTgt spid="42"/>
                                        </p:tgtEl>
                                        <p:attrNameLst>
                                          <p:attrName>ppt_x</p:attrName>
                                        </p:attrNameLst>
                                      </p:cBhvr>
                                      <p:tavLst>
                                        <p:tav tm="0">
                                          <p:val>
                                            <p:strVal val="0-#ppt_w/2"/>
                                          </p:val>
                                        </p:tav>
                                        <p:tav tm="100000">
                                          <p:val>
                                            <p:strVal val="#ppt_x"/>
                                          </p:val>
                                        </p:tav>
                                      </p:tavLst>
                                    </p:anim>
                                    <p:anim calcmode="lin" valueType="num">
                                      <p:cBhvr additive="base">
                                        <p:cTn id="48" dur="500" fill="hold"/>
                                        <p:tgtEl>
                                          <p:spTgt spid="42"/>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43"/>
                                        </p:tgtEl>
                                        <p:attrNameLst>
                                          <p:attrName>style.visibility</p:attrName>
                                        </p:attrNameLst>
                                      </p:cBhvr>
                                      <p:to>
                                        <p:strVal val="visible"/>
                                      </p:to>
                                    </p:set>
                                    <p:anim calcmode="lin" valueType="num">
                                      <p:cBhvr additive="base">
                                        <p:cTn id="51" dur="500" fill="hold"/>
                                        <p:tgtEl>
                                          <p:spTgt spid="43"/>
                                        </p:tgtEl>
                                        <p:attrNameLst>
                                          <p:attrName>ppt_x</p:attrName>
                                        </p:attrNameLst>
                                      </p:cBhvr>
                                      <p:tavLst>
                                        <p:tav tm="0">
                                          <p:val>
                                            <p:strVal val="0-#ppt_w/2"/>
                                          </p:val>
                                        </p:tav>
                                        <p:tav tm="100000">
                                          <p:val>
                                            <p:strVal val="#ppt_x"/>
                                          </p:val>
                                        </p:tav>
                                      </p:tavLst>
                                    </p:anim>
                                    <p:anim calcmode="lin" valueType="num">
                                      <p:cBhvr additive="base">
                                        <p:cTn id="52" dur="500" fill="hold"/>
                                        <p:tgtEl>
                                          <p:spTgt spid="43"/>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44"/>
                                        </p:tgtEl>
                                        <p:attrNameLst>
                                          <p:attrName>style.visibility</p:attrName>
                                        </p:attrNameLst>
                                      </p:cBhvr>
                                      <p:to>
                                        <p:strVal val="visible"/>
                                      </p:to>
                                    </p:set>
                                    <p:anim calcmode="lin" valueType="num">
                                      <p:cBhvr additive="base">
                                        <p:cTn id="55" dur="500" fill="hold"/>
                                        <p:tgtEl>
                                          <p:spTgt spid="44"/>
                                        </p:tgtEl>
                                        <p:attrNameLst>
                                          <p:attrName>ppt_x</p:attrName>
                                        </p:attrNameLst>
                                      </p:cBhvr>
                                      <p:tavLst>
                                        <p:tav tm="0">
                                          <p:val>
                                            <p:strVal val="0-#ppt_w/2"/>
                                          </p:val>
                                        </p:tav>
                                        <p:tav tm="100000">
                                          <p:val>
                                            <p:strVal val="#ppt_x"/>
                                          </p:val>
                                        </p:tav>
                                      </p:tavLst>
                                    </p:anim>
                                    <p:anim calcmode="lin" valueType="num">
                                      <p:cBhvr additive="base">
                                        <p:cTn id="56" dur="500" fill="hold"/>
                                        <p:tgtEl>
                                          <p:spTgt spid="44"/>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 calcmode="lin" valueType="num">
                                      <p:cBhvr additive="base">
                                        <p:cTn id="59" dur="500" fill="hold"/>
                                        <p:tgtEl>
                                          <p:spTgt spid="45"/>
                                        </p:tgtEl>
                                        <p:attrNameLst>
                                          <p:attrName>ppt_x</p:attrName>
                                        </p:attrNameLst>
                                      </p:cBhvr>
                                      <p:tavLst>
                                        <p:tav tm="0">
                                          <p:val>
                                            <p:strVal val="0-#ppt_w/2"/>
                                          </p:val>
                                        </p:tav>
                                        <p:tav tm="100000">
                                          <p:val>
                                            <p:strVal val="#ppt_x"/>
                                          </p:val>
                                        </p:tav>
                                      </p:tavLst>
                                    </p:anim>
                                    <p:anim calcmode="lin" valueType="num">
                                      <p:cBhvr additive="base">
                                        <p:cTn id="60" dur="500" fill="hold"/>
                                        <p:tgtEl>
                                          <p:spTgt spid="45"/>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46"/>
                                        </p:tgtEl>
                                        <p:attrNameLst>
                                          <p:attrName>style.visibility</p:attrName>
                                        </p:attrNameLst>
                                      </p:cBhvr>
                                      <p:to>
                                        <p:strVal val="visible"/>
                                      </p:to>
                                    </p:set>
                                    <p:anim calcmode="lin" valueType="num">
                                      <p:cBhvr additive="base">
                                        <p:cTn id="63" dur="500" fill="hold"/>
                                        <p:tgtEl>
                                          <p:spTgt spid="46"/>
                                        </p:tgtEl>
                                        <p:attrNameLst>
                                          <p:attrName>ppt_x</p:attrName>
                                        </p:attrNameLst>
                                      </p:cBhvr>
                                      <p:tavLst>
                                        <p:tav tm="0">
                                          <p:val>
                                            <p:strVal val="0-#ppt_w/2"/>
                                          </p:val>
                                        </p:tav>
                                        <p:tav tm="100000">
                                          <p:val>
                                            <p:strVal val="#ppt_x"/>
                                          </p:val>
                                        </p:tav>
                                      </p:tavLst>
                                    </p:anim>
                                    <p:anim calcmode="lin" valueType="num">
                                      <p:cBhvr additive="base">
                                        <p:cTn id="64" dur="500" fill="hold"/>
                                        <p:tgtEl>
                                          <p:spTgt spid="46"/>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47"/>
                                        </p:tgtEl>
                                        <p:attrNameLst>
                                          <p:attrName>style.visibility</p:attrName>
                                        </p:attrNameLst>
                                      </p:cBhvr>
                                      <p:to>
                                        <p:strVal val="visible"/>
                                      </p:to>
                                    </p:set>
                                    <p:anim calcmode="lin" valueType="num">
                                      <p:cBhvr additive="base">
                                        <p:cTn id="67" dur="500" fill="hold"/>
                                        <p:tgtEl>
                                          <p:spTgt spid="47"/>
                                        </p:tgtEl>
                                        <p:attrNameLst>
                                          <p:attrName>ppt_x</p:attrName>
                                        </p:attrNameLst>
                                      </p:cBhvr>
                                      <p:tavLst>
                                        <p:tav tm="0">
                                          <p:val>
                                            <p:strVal val="0-#ppt_w/2"/>
                                          </p:val>
                                        </p:tav>
                                        <p:tav tm="100000">
                                          <p:val>
                                            <p:strVal val="#ppt_x"/>
                                          </p:val>
                                        </p:tav>
                                      </p:tavLst>
                                    </p:anim>
                                    <p:anim calcmode="lin" valueType="num">
                                      <p:cBhvr additive="base">
                                        <p:cTn id="68" dur="500" fill="hold"/>
                                        <p:tgtEl>
                                          <p:spTgt spid="47"/>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48"/>
                                        </p:tgtEl>
                                        <p:attrNameLst>
                                          <p:attrName>style.visibility</p:attrName>
                                        </p:attrNameLst>
                                      </p:cBhvr>
                                      <p:to>
                                        <p:strVal val="visible"/>
                                      </p:to>
                                    </p:set>
                                    <p:anim calcmode="lin" valueType="num">
                                      <p:cBhvr additive="base">
                                        <p:cTn id="71" dur="500" fill="hold"/>
                                        <p:tgtEl>
                                          <p:spTgt spid="48"/>
                                        </p:tgtEl>
                                        <p:attrNameLst>
                                          <p:attrName>ppt_x</p:attrName>
                                        </p:attrNameLst>
                                      </p:cBhvr>
                                      <p:tavLst>
                                        <p:tav tm="0">
                                          <p:val>
                                            <p:strVal val="0-#ppt_w/2"/>
                                          </p:val>
                                        </p:tav>
                                        <p:tav tm="100000">
                                          <p:val>
                                            <p:strVal val="#ppt_x"/>
                                          </p:val>
                                        </p:tav>
                                      </p:tavLst>
                                    </p:anim>
                                    <p:anim calcmode="lin" valueType="num">
                                      <p:cBhvr additive="base">
                                        <p:cTn id="72" dur="500" fill="hold"/>
                                        <p:tgtEl>
                                          <p:spTgt spid="48"/>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49"/>
                                        </p:tgtEl>
                                        <p:attrNameLst>
                                          <p:attrName>style.visibility</p:attrName>
                                        </p:attrNameLst>
                                      </p:cBhvr>
                                      <p:to>
                                        <p:strVal val="visible"/>
                                      </p:to>
                                    </p:set>
                                    <p:anim calcmode="lin" valueType="num">
                                      <p:cBhvr additive="base">
                                        <p:cTn id="75" dur="500" fill="hold"/>
                                        <p:tgtEl>
                                          <p:spTgt spid="49"/>
                                        </p:tgtEl>
                                        <p:attrNameLst>
                                          <p:attrName>ppt_x</p:attrName>
                                        </p:attrNameLst>
                                      </p:cBhvr>
                                      <p:tavLst>
                                        <p:tav tm="0">
                                          <p:val>
                                            <p:strVal val="0-#ppt_w/2"/>
                                          </p:val>
                                        </p:tav>
                                        <p:tav tm="100000">
                                          <p:val>
                                            <p:strVal val="#ppt_x"/>
                                          </p:val>
                                        </p:tav>
                                      </p:tavLst>
                                    </p:anim>
                                    <p:anim calcmode="lin" valueType="num">
                                      <p:cBhvr additive="base">
                                        <p:cTn id="76" dur="500" fill="hold"/>
                                        <p:tgtEl>
                                          <p:spTgt spid="49"/>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50"/>
                                        </p:tgtEl>
                                        <p:attrNameLst>
                                          <p:attrName>style.visibility</p:attrName>
                                        </p:attrNameLst>
                                      </p:cBhvr>
                                      <p:to>
                                        <p:strVal val="visible"/>
                                      </p:to>
                                    </p:set>
                                    <p:anim calcmode="lin" valueType="num">
                                      <p:cBhvr additive="base">
                                        <p:cTn id="79" dur="500" fill="hold"/>
                                        <p:tgtEl>
                                          <p:spTgt spid="50"/>
                                        </p:tgtEl>
                                        <p:attrNameLst>
                                          <p:attrName>ppt_x</p:attrName>
                                        </p:attrNameLst>
                                      </p:cBhvr>
                                      <p:tavLst>
                                        <p:tav tm="0">
                                          <p:val>
                                            <p:strVal val="0-#ppt_w/2"/>
                                          </p:val>
                                        </p:tav>
                                        <p:tav tm="100000">
                                          <p:val>
                                            <p:strVal val="#ppt_x"/>
                                          </p:val>
                                        </p:tav>
                                      </p:tavLst>
                                    </p:anim>
                                    <p:anim calcmode="lin" valueType="num">
                                      <p:cBhvr additive="base">
                                        <p:cTn id="80" dur="500" fill="hold"/>
                                        <p:tgtEl>
                                          <p:spTgt spid="50"/>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22" presetClass="entr" presetSubtype="1" fill="hold" grpId="0" nodeType="afterEffect">
                                  <p:stCondLst>
                                    <p:cond delay="0"/>
                                  </p:stCondLst>
                                  <p:childTnLst>
                                    <p:set>
                                      <p:cBhvr>
                                        <p:cTn id="83" dur="1" fill="hold">
                                          <p:stCondLst>
                                            <p:cond delay="0"/>
                                          </p:stCondLst>
                                        </p:cTn>
                                        <p:tgtEl>
                                          <p:spTgt spid="34"/>
                                        </p:tgtEl>
                                        <p:attrNameLst>
                                          <p:attrName>style.visibility</p:attrName>
                                        </p:attrNameLst>
                                      </p:cBhvr>
                                      <p:to>
                                        <p:strVal val="visible"/>
                                      </p:to>
                                    </p:set>
                                    <p:animEffect transition="in" filter="wipe(up)">
                                      <p:cBhvr>
                                        <p:cTn id="84" dur="500"/>
                                        <p:tgtEl>
                                          <p:spTgt spid="34"/>
                                        </p:tgtEl>
                                      </p:cBhvr>
                                    </p:animEffect>
                                  </p:childTnLst>
                                </p:cTn>
                              </p:par>
                              <p:par>
                                <p:cTn id="85" presetID="10" presetClass="entr" presetSubtype="0" fill="hold" grpId="0" nodeType="withEffect">
                                  <p:stCondLst>
                                    <p:cond delay="250"/>
                                  </p:stCondLst>
                                  <p:childTnLst>
                                    <p:set>
                                      <p:cBhvr>
                                        <p:cTn id="86" dur="1" fill="hold">
                                          <p:stCondLst>
                                            <p:cond delay="0"/>
                                          </p:stCondLst>
                                        </p:cTn>
                                        <p:tgtEl>
                                          <p:spTgt spid="28"/>
                                        </p:tgtEl>
                                        <p:attrNameLst>
                                          <p:attrName>style.visibility</p:attrName>
                                        </p:attrNameLst>
                                      </p:cBhvr>
                                      <p:to>
                                        <p:strVal val="visible"/>
                                      </p:to>
                                    </p:set>
                                    <p:animEffect transition="in" filter="fade">
                                      <p:cBhvr>
                                        <p:cTn id="87" dur="500"/>
                                        <p:tgtEl>
                                          <p:spTgt spid="28"/>
                                        </p:tgtEl>
                                      </p:cBhvr>
                                    </p:animEffect>
                                  </p:childTnLst>
                                </p:cTn>
                              </p:par>
                              <p:par>
                                <p:cTn id="88" presetID="22" presetClass="entr" presetSubtype="1" fill="hold" grpId="0" nodeType="withEffect">
                                  <p:stCondLst>
                                    <p:cond delay="0"/>
                                  </p:stCondLst>
                                  <p:childTnLst>
                                    <p:set>
                                      <p:cBhvr>
                                        <p:cTn id="89" dur="1" fill="hold">
                                          <p:stCondLst>
                                            <p:cond delay="0"/>
                                          </p:stCondLst>
                                        </p:cTn>
                                        <p:tgtEl>
                                          <p:spTgt spid="39"/>
                                        </p:tgtEl>
                                        <p:attrNameLst>
                                          <p:attrName>style.visibility</p:attrName>
                                        </p:attrNameLst>
                                      </p:cBhvr>
                                      <p:to>
                                        <p:strVal val="visible"/>
                                      </p:to>
                                    </p:set>
                                    <p:animEffect transition="in" filter="wipe(up)">
                                      <p:cBhvr>
                                        <p:cTn id="90" dur="750"/>
                                        <p:tgtEl>
                                          <p:spTgt spid="39"/>
                                        </p:tgtEl>
                                      </p:cBhvr>
                                    </p:animEffect>
                                  </p:childTnLst>
                                </p:cTn>
                              </p:par>
                              <p:par>
                                <p:cTn id="91" presetID="10" presetClass="entr" presetSubtype="0" fill="hold" grpId="0" nodeType="withEffect">
                                  <p:stCondLst>
                                    <p:cond delay="500"/>
                                  </p:stCondLst>
                                  <p:childTnLst>
                                    <p:set>
                                      <p:cBhvr>
                                        <p:cTn id="92" dur="1" fill="hold">
                                          <p:stCondLst>
                                            <p:cond delay="0"/>
                                          </p:stCondLst>
                                        </p:cTn>
                                        <p:tgtEl>
                                          <p:spTgt spid="51">
                                            <p:txEl>
                                              <p:pRg st="0" end="0"/>
                                            </p:txEl>
                                          </p:spTgt>
                                        </p:tgtEl>
                                        <p:attrNameLst>
                                          <p:attrName>style.visibility</p:attrName>
                                        </p:attrNameLst>
                                      </p:cBhvr>
                                      <p:to>
                                        <p:strVal val="visible"/>
                                      </p:to>
                                    </p:set>
                                    <p:animEffect transition="in" filter="fade">
                                      <p:cBhvr>
                                        <p:cTn id="93" dur="500"/>
                                        <p:tgtEl>
                                          <p:spTgt spid="51">
                                            <p:txEl>
                                              <p:pRg st="0" end="0"/>
                                            </p:txEl>
                                          </p:spTgt>
                                        </p:tgtEl>
                                      </p:cBhvr>
                                    </p:animEffect>
                                  </p:childTnLst>
                                </p:cTn>
                              </p:par>
                              <p:par>
                                <p:cTn id="94" presetID="10" presetClass="entr" presetSubtype="0" fill="hold" grpId="0" nodeType="withEffect">
                                  <p:stCondLst>
                                    <p:cond delay="500"/>
                                  </p:stCondLst>
                                  <p:childTnLst>
                                    <p:set>
                                      <p:cBhvr>
                                        <p:cTn id="95" dur="1" fill="hold">
                                          <p:stCondLst>
                                            <p:cond delay="0"/>
                                          </p:stCondLst>
                                        </p:cTn>
                                        <p:tgtEl>
                                          <p:spTgt spid="51">
                                            <p:txEl>
                                              <p:pRg st="1" end="1"/>
                                            </p:txEl>
                                          </p:spTgt>
                                        </p:tgtEl>
                                        <p:attrNameLst>
                                          <p:attrName>style.visibility</p:attrName>
                                        </p:attrNameLst>
                                      </p:cBhvr>
                                      <p:to>
                                        <p:strVal val="visible"/>
                                      </p:to>
                                    </p:set>
                                    <p:animEffect transition="in" filter="fade">
                                      <p:cBhvr>
                                        <p:cTn id="96" dur="500"/>
                                        <p:tgtEl>
                                          <p:spTgt spid="51">
                                            <p:txEl>
                                              <p:pRg st="1" end="1"/>
                                            </p:txEl>
                                          </p:spTgt>
                                        </p:tgtEl>
                                      </p:cBhvr>
                                    </p:animEffect>
                                  </p:childTnLst>
                                </p:cTn>
                              </p:par>
                              <p:par>
                                <p:cTn id="97" presetID="10" presetClass="entr" presetSubtype="0" fill="hold" grpId="0" nodeType="withEffect">
                                  <p:stCondLst>
                                    <p:cond delay="500"/>
                                  </p:stCondLst>
                                  <p:childTnLst>
                                    <p:set>
                                      <p:cBhvr>
                                        <p:cTn id="98" dur="1" fill="hold">
                                          <p:stCondLst>
                                            <p:cond delay="0"/>
                                          </p:stCondLst>
                                        </p:cTn>
                                        <p:tgtEl>
                                          <p:spTgt spid="51">
                                            <p:txEl>
                                              <p:pRg st="2" end="2"/>
                                            </p:txEl>
                                          </p:spTgt>
                                        </p:tgtEl>
                                        <p:attrNameLst>
                                          <p:attrName>style.visibility</p:attrName>
                                        </p:attrNameLst>
                                      </p:cBhvr>
                                      <p:to>
                                        <p:strVal val="visible"/>
                                      </p:to>
                                    </p:set>
                                    <p:animEffect transition="in" filter="fade">
                                      <p:cBhvr>
                                        <p:cTn id="99" dur="500"/>
                                        <p:tgtEl>
                                          <p:spTgt spid="51">
                                            <p:txEl>
                                              <p:pRg st="2" end="2"/>
                                            </p:txEl>
                                          </p:spTgt>
                                        </p:tgtEl>
                                      </p:cBhvr>
                                    </p:animEffect>
                                  </p:childTnLst>
                                </p:cTn>
                              </p:par>
                              <p:par>
                                <p:cTn id="100" presetID="10" presetClass="entr" presetSubtype="0" fill="hold" grpId="0" nodeType="withEffect">
                                  <p:stCondLst>
                                    <p:cond delay="500"/>
                                  </p:stCondLst>
                                  <p:childTnLst>
                                    <p:set>
                                      <p:cBhvr>
                                        <p:cTn id="101" dur="1" fill="hold">
                                          <p:stCondLst>
                                            <p:cond delay="0"/>
                                          </p:stCondLst>
                                        </p:cTn>
                                        <p:tgtEl>
                                          <p:spTgt spid="51">
                                            <p:txEl>
                                              <p:pRg st="3" end="3"/>
                                            </p:txEl>
                                          </p:spTgt>
                                        </p:tgtEl>
                                        <p:attrNameLst>
                                          <p:attrName>style.visibility</p:attrName>
                                        </p:attrNameLst>
                                      </p:cBhvr>
                                      <p:to>
                                        <p:strVal val="visible"/>
                                      </p:to>
                                    </p:set>
                                    <p:animEffect transition="in" filter="fade">
                                      <p:cBhvr>
                                        <p:cTn id="102" dur="500"/>
                                        <p:tgtEl>
                                          <p:spTgt spid="51">
                                            <p:txEl>
                                              <p:pRg st="3" end="3"/>
                                            </p:txEl>
                                          </p:spTgt>
                                        </p:tgtEl>
                                      </p:cBhvr>
                                    </p:animEffect>
                                  </p:childTnLst>
                                </p:cTn>
                              </p:par>
                              <p:par>
                                <p:cTn id="103" presetID="10" presetClass="entr" presetSubtype="0" fill="hold" grpId="0" nodeType="withEffect">
                                  <p:stCondLst>
                                    <p:cond delay="500"/>
                                  </p:stCondLst>
                                  <p:childTnLst>
                                    <p:set>
                                      <p:cBhvr>
                                        <p:cTn id="104" dur="1" fill="hold">
                                          <p:stCondLst>
                                            <p:cond delay="0"/>
                                          </p:stCondLst>
                                        </p:cTn>
                                        <p:tgtEl>
                                          <p:spTgt spid="51">
                                            <p:txEl>
                                              <p:pRg st="4" end="4"/>
                                            </p:txEl>
                                          </p:spTgt>
                                        </p:tgtEl>
                                        <p:attrNameLst>
                                          <p:attrName>style.visibility</p:attrName>
                                        </p:attrNameLst>
                                      </p:cBhvr>
                                      <p:to>
                                        <p:strVal val="visible"/>
                                      </p:to>
                                    </p:set>
                                    <p:animEffect transition="in" filter="fade">
                                      <p:cBhvr>
                                        <p:cTn id="105" dur="500"/>
                                        <p:tgtEl>
                                          <p:spTgt spid="5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uiExpand="1" build="p">
        <p:tmplLst>
          <p:tmpl lvl="1">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2">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3">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4">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5">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Lst>
      </p:bldP>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Content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13ABB0B-A663-C243-B50E-25A59C296AD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755" y="-1"/>
            <a:ext cx="10362618" cy="6858001"/>
          </a:xfrm>
          <a:prstGeom prst="rect">
            <a:avLst/>
          </a:prstGeom>
        </p:spPr>
      </p:pic>
      <p:sp>
        <p:nvSpPr>
          <p:cNvPr id="3" name="Rectangle 2">
            <a:extLst>
              <a:ext uri="{FF2B5EF4-FFF2-40B4-BE49-F238E27FC236}">
                <a16:creationId xmlns:a16="http://schemas.microsoft.com/office/drawing/2014/main" id="{74FD39F8-4A55-7B40-97D6-7A7B3A621135}"/>
              </a:ext>
            </a:extLst>
          </p:cNvPr>
          <p:cNvSpPr/>
          <p:nvPr userDrawn="1"/>
        </p:nvSpPr>
        <p:spPr>
          <a:xfrm>
            <a:off x="10329863" y="0"/>
            <a:ext cx="18621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en-US" sz="8000" b="1">
              <a:solidFill>
                <a:schemeClr val="bg2"/>
              </a:solidFill>
            </a:endParaRPr>
          </a:p>
        </p:txBody>
      </p:sp>
      <p:sp>
        <p:nvSpPr>
          <p:cNvPr id="34" name="Line 9">
            <a:extLst>
              <a:ext uri="{FF2B5EF4-FFF2-40B4-BE49-F238E27FC236}">
                <a16:creationId xmlns:a16="http://schemas.microsoft.com/office/drawing/2014/main" id="{45C8BE6A-7610-42BC-B1C3-F0A35A2ED74C}"/>
              </a:ext>
            </a:extLst>
          </p:cNvPr>
          <p:cNvSpPr>
            <a:spLocks noChangeShapeType="1"/>
          </p:cNvSpPr>
          <p:nvPr userDrawn="1"/>
        </p:nvSpPr>
        <p:spPr bwMode="auto">
          <a:xfrm>
            <a:off x="3665538" y="0"/>
            <a:ext cx="0" cy="685800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userDrawn="1"/>
        </p:nvSpPr>
        <p:spPr bwMode="auto">
          <a:xfrm>
            <a:off x="7939088" y="0"/>
            <a:ext cx="0" cy="6909868"/>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20">
            <a:extLst>
              <a:ext uri="{FF2B5EF4-FFF2-40B4-BE49-F238E27FC236}">
                <a16:creationId xmlns:a16="http://schemas.microsoft.com/office/drawing/2014/main" id="{3A4A5295-41FF-4295-8EB9-4C2C09871789}"/>
              </a:ext>
            </a:extLst>
          </p:cNvPr>
          <p:cNvSpPr>
            <a:spLocks noChangeShapeType="1"/>
          </p:cNvSpPr>
          <p:nvPr userDrawn="1"/>
        </p:nvSpPr>
        <p:spPr bwMode="auto">
          <a:xfrm>
            <a:off x="976630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Content Placeholder 9">
            <a:extLst>
              <a:ext uri="{FF2B5EF4-FFF2-40B4-BE49-F238E27FC236}">
                <a16:creationId xmlns:a16="http://schemas.microsoft.com/office/drawing/2014/main" id="{59B7A985-F69A-674A-B4C6-706C26C84266}"/>
              </a:ext>
            </a:extLst>
          </p:cNvPr>
          <p:cNvSpPr>
            <a:spLocks noGrp="1"/>
          </p:cNvSpPr>
          <p:nvPr>
            <p:ph sz="quarter" idx="10" hasCustomPrompt="1"/>
          </p:nvPr>
        </p:nvSpPr>
        <p:spPr>
          <a:xfrm>
            <a:off x="10444163" y="100013"/>
            <a:ext cx="1614487" cy="6629400"/>
          </a:xfrm>
        </p:spPr>
        <p:txBody>
          <a:bodyPr/>
          <a:lstStyle>
            <a:lvl1pPr algn="ctr">
              <a:defRPr sz="8000">
                <a:solidFill>
                  <a:schemeClr val="bg2"/>
                </a:solidFill>
              </a:defRPr>
            </a:lvl1pPr>
            <a:lvl2pPr algn="ctr">
              <a:defRPr sz="8000">
                <a:solidFill>
                  <a:schemeClr val="bg2"/>
                </a:solidFill>
              </a:defRPr>
            </a:lvl2pPr>
            <a:lvl3pPr algn="ctr">
              <a:defRPr sz="8000">
                <a:solidFill>
                  <a:schemeClr val="bg2"/>
                </a:solidFill>
              </a:defRPr>
            </a:lvl3pPr>
            <a:lvl4pPr algn="ctr">
              <a:defRPr sz="8000">
                <a:solidFill>
                  <a:schemeClr val="bg2"/>
                </a:solidFill>
              </a:defRPr>
            </a:lvl4pPr>
            <a:lvl5pPr algn="ctr">
              <a:defRPr sz="8000">
                <a:solidFill>
                  <a:schemeClr val="bg2"/>
                </a:solidFill>
              </a:defRPr>
            </a:lvl5pPr>
          </a:lstStyle>
          <a:p>
            <a:pPr lvl="0"/>
            <a:r>
              <a:rPr lang="en-GB"/>
              <a:t>03</a:t>
            </a:r>
            <a:endParaRPr lang="en-US"/>
          </a:p>
        </p:txBody>
      </p:sp>
    </p:spTree>
    <p:extLst>
      <p:ext uri="{BB962C8B-B14F-4D97-AF65-F5344CB8AC3E}">
        <p14:creationId xmlns:p14="http://schemas.microsoft.com/office/powerpoint/2010/main" val="231799479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0-#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0-#ppt_w/2"/>
                                          </p:val>
                                        </p:tav>
                                        <p:tav tm="100000">
                                          <p:val>
                                            <p:strVal val="#ppt_x"/>
                                          </p:val>
                                        </p:tav>
                                      </p:tavLst>
                                    </p:anim>
                                    <p:anim calcmode="lin" valueType="num">
                                      <p:cBhvr additive="base">
                                        <p:cTn id="16"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2" grpId="0" animBg="1"/>
      <p:bldP spid="45" grpId="0" animBg="1"/>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Contents">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5FF7BD7-64EE-4C2C-9E48-0ABEF4DE9BD8}"/>
              </a:ext>
            </a:extLst>
          </p:cNvPr>
          <p:cNvPicPr>
            <a:picLocks noChangeAspect="1"/>
          </p:cNvPicPr>
          <p:nvPr userDrawn="1"/>
        </p:nvPicPr>
        <p:blipFill>
          <a:blip r:embed="rId2"/>
          <a:stretch>
            <a:fillRect/>
          </a:stretch>
        </p:blipFill>
        <p:spPr>
          <a:xfrm>
            <a:off x="0" y="0"/>
            <a:ext cx="10392741" cy="6858000"/>
          </a:xfrm>
          <a:prstGeom prst="rect">
            <a:avLst/>
          </a:prstGeom>
        </p:spPr>
      </p:pic>
      <p:sp>
        <p:nvSpPr>
          <p:cNvPr id="3" name="Rectangle 2">
            <a:extLst>
              <a:ext uri="{FF2B5EF4-FFF2-40B4-BE49-F238E27FC236}">
                <a16:creationId xmlns:a16="http://schemas.microsoft.com/office/drawing/2014/main" id="{74FD39F8-4A55-7B40-97D6-7A7B3A621135}"/>
              </a:ext>
            </a:extLst>
          </p:cNvPr>
          <p:cNvSpPr/>
          <p:nvPr userDrawn="1"/>
        </p:nvSpPr>
        <p:spPr>
          <a:xfrm>
            <a:off x="10329863" y="0"/>
            <a:ext cx="18621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en-US" sz="8000" b="1">
              <a:solidFill>
                <a:schemeClr val="bg2"/>
              </a:solidFill>
            </a:endParaRPr>
          </a:p>
        </p:txBody>
      </p:sp>
      <p:sp>
        <p:nvSpPr>
          <p:cNvPr id="34" name="Line 9">
            <a:extLst>
              <a:ext uri="{FF2B5EF4-FFF2-40B4-BE49-F238E27FC236}">
                <a16:creationId xmlns:a16="http://schemas.microsoft.com/office/drawing/2014/main" id="{45C8BE6A-7610-42BC-B1C3-F0A35A2ED74C}"/>
              </a:ext>
            </a:extLst>
          </p:cNvPr>
          <p:cNvSpPr>
            <a:spLocks noChangeShapeType="1"/>
          </p:cNvSpPr>
          <p:nvPr userDrawn="1"/>
        </p:nvSpPr>
        <p:spPr bwMode="auto">
          <a:xfrm>
            <a:off x="3665538" y="0"/>
            <a:ext cx="0" cy="685800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userDrawn="1"/>
        </p:nvSpPr>
        <p:spPr bwMode="auto">
          <a:xfrm>
            <a:off x="7939088" y="0"/>
            <a:ext cx="0" cy="6909868"/>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20">
            <a:extLst>
              <a:ext uri="{FF2B5EF4-FFF2-40B4-BE49-F238E27FC236}">
                <a16:creationId xmlns:a16="http://schemas.microsoft.com/office/drawing/2014/main" id="{3A4A5295-41FF-4295-8EB9-4C2C09871789}"/>
              </a:ext>
            </a:extLst>
          </p:cNvPr>
          <p:cNvSpPr>
            <a:spLocks noChangeShapeType="1"/>
          </p:cNvSpPr>
          <p:nvPr userDrawn="1"/>
        </p:nvSpPr>
        <p:spPr bwMode="auto">
          <a:xfrm>
            <a:off x="976630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Content Placeholder 9">
            <a:extLst>
              <a:ext uri="{FF2B5EF4-FFF2-40B4-BE49-F238E27FC236}">
                <a16:creationId xmlns:a16="http://schemas.microsoft.com/office/drawing/2014/main" id="{59B7A985-F69A-674A-B4C6-706C26C84266}"/>
              </a:ext>
            </a:extLst>
          </p:cNvPr>
          <p:cNvSpPr>
            <a:spLocks noGrp="1"/>
          </p:cNvSpPr>
          <p:nvPr>
            <p:ph sz="quarter" idx="10" hasCustomPrompt="1"/>
          </p:nvPr>
        </p:nvSpPr>
        <p:spPr>
          <a:xfrm>
            <a:off x="10444163" y="100013"/>
            <a:ext cx="1614487" cy="6629400"/>
          </a:xfrm>
        </p:spPr>
        <p:txBody>
          <a:bodyPr/>
          <a:lstStyle>
            <a:lvl1pPr algn="ctr">
              <a:defRPr sz="8000">
                <a:solidFill>
                  <a:schemeClr val="bg2"/>
                </a:solidFill>
              </a:defRPr>
            </a:lvl1pPr>
            <a:lvl2pPr algn="ctr">
              <a:defRPr sz="8000">
                <a:solidFill>
                  <a:schemeClr val="bg2"/>
                </a:solidFill>
              </a:defRPr>
            </a:lvl2pPr>
            <a:lvl3pPr algn="ctr">
              <a:defRPr sz="8000">
                <a:solidFill>
                  <a:schemeClr val="bg2"/>
                </a:solidFill>
              </a:defRPr>
            </a:lvl3pPr>
            <a:lvl4pPr algn="ctr">
              <a:defRPr sz="8000">
                <a:solidFill>
                  <a:schemeClr val="bg2"/>
                </a:solidFill>
              </a:defRPr>
            </a:lvl4pPr>
            <a:lvl5pPr algn="ctr">
              <a:defRPr sz="8000">
                <a:solidFill>
                  <a:schemeClr val="bg2"/>
                </a:solidFill>
              </a:defRPr>
            </a:lvl5pPr>
          </a:lstStyle>
          <a:p>
            <a:pPr lvl="0"/>
            <a:r>
              <a:rPr lang="en-GB"/>
              <a:t>03</a:t>
            </a:r>
            <a:endParaRPr lang="en-US"/>
          </a:p>
        </p:txBody>
      </p:sp>
    </p:spTree>
    <p:extLst>
      <p:ext uri="{BB962C8B-B14F-4D97-AF65-F5344CB8AC3E}">
        <p14:creationId xmlns:p14="http://schemas.microsoft.com/office/powerpoint/2010/main" val="19744337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0-#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0-#ppt_w/2"/>
                                          </p:val>
                                        </p:tav>
                                        <p:tav tm="100000">
                                          <p:val>
                                            <p:strVal val="#ppt_x"/>
                                          </p:val>
                                        </p:tav>
                                      </p:tavLst>
                                    </p:anim>
                                    <p:anim calcmode="lin" valueType="num">
                                      <p:cBhvr additive="base">
                                        <p:cTn id="16"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2" grpId="0" animBg="1"/>
      <p:bldP spid="45"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2"/>
      </p:bgRef>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CFDD1C22-FB71-4C83-8452-8EF97A87786F}"/>
              </a:ext>
            </a:extLst>
          </p:cNvPr>
          <p:cNvSpPr/>
          <p:nvPr/>
        </p:nvSpPr>
        <p:spPr>
          <a:xfrm>
            <a:off x="2013598" y="2100134"/>
            <a:ext cx="3050846" cy="370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 name="Title 1">
            <a:extLst>
              <a:ext uri="{FF2B5EF4-FFF2-40B4-BE49-F238E27FC236}">
                <a16:creationId xmlns:a16="http://schemas.microsoft.com/office/drawing/2014/main" id="{5078AF8E-FC24-4DFD-AA4F-72B5E1F75C70}"/>
              </a:ext>
            </a:extLst>
          </p:cNvPr>
          <p:cNvSpPr>
            <a:spLocks noGrp="1"/>
          </p:cNvSpPr>
          <p:nvPr>
            <p:ph type="ctrTitle"/>
          </p:nvPr>
        </p:nvSpPr>
        <p:spPr>
          <a:xfrm>
            <a:off x="2255598" y="2236579"/>
            <a:ext cx="2736000" cy="1237665"/>
          </a:xfrm>
        </p:spPr>
        <p:txBody>
          <a:bodyPr anchor="b"/>
          <a:lstStyle>
            <a:lvl1pPr algn="l">
              <a:defRPr sz="2800">
                <a:solidFill>
                  <a:schemeClr val="bg2"/>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71E07F18-3FB0-4875-B8A6-BB5DA40D511D}"/>
              </a:ext>
            </a:extLst>
          </p:cNvPr>
          <p:cNvSpPr>
            <a:spLocks noGrp="1"/>
          </p:cNvSpPr>
          <p:nvPr>
            <p:ph type="subTitle" idx="1"/>
          </p:nvPr>
        </p:nvSpPr>
        <p:spPr>
          <a:xfrm>
            <a:off x="2255598" y="3590704"/>
            <a:ext cx="2736000" cy="998411"/>
          </a:xfrm>
        </p:spPr>
        <p:txBody>
          <a:bodyPr/>
          <a:lstStyle>
            <a:lvl1pPr marL="0" indent="0" algn="l">
              <a:buNone/>
              <a:defRPr sz="1000" b="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8" name="Freeform 26">
            <a:extLst>
              <a:ext uri="{FF2B5EF4-FFF2-40B4-BE49-F238E27FC236}">
                <a16:creationId xmlns:a16="http://schemas.microsoft.com/office/drawing/2014/main" id="{9564A37E-F656-496B-825C-5F1F31C37556}"/>
              </a:ext>
            </a:extLst>
          </p:cNvPr>
          <p:cNvSpPr>
            <a:spLocks noEditPoints="1"/>
          </p:cNvSpPr>
          <p:nvPr/>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7">
            <a:extLst>
              <a:ext uri="{FF2B5EF4-FFF2-40B4-BE49-F238E27FC236}">
                <a16:creationId xmlns:a16="http://schemas.microsoft.com/office/drawing/2014/main" id="{C4F7968C-35D6-4225-9D86-FAC8701BDB7F}"/>
              </a:ext>
            </a:extLst>
          </p:cNvPr>
          <p:cNvSpPr>
            <a:spLocks/>
          </p:cNvSpPr>
          <p:nvPr/>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8">
            <a:extLst>
              <a:ext uri="{FF2B5EF4-FFF2-40B4-BE49-F238E27FC236}">
                <a16:creationId xmlns:a16="http://schemas.microsoft.com/office/drawing/2014/main" id="{146C1E34-4286-43D6-92DB-4A677FD9404F}"/>
              </a:ext>
            </a:extLst>
          </p:cNvPr>
          <p:cNvSpPr>
            <a:spLocks/>
          </p:cNvSpPr>
          <p:nvPr/>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9">
            <a:extLst>
              <a:ext uri="{FF2B5EF4-FFF2-40B4-BE49-F238E27FC236}">
                <a16:creationId xmlns:a16="http://schemas.microsoft.com/office/drawing/2014/main" id="{37549AE3-D549-45AF-B121-73AB6D5A330B}"/>
              </a:ext>
            </a:extLst>
          </p:cNvPr>
          <p:cNvSpPr>
            <a:spLocks noEditPoints="1"/>
          </p:cNvSpPr>
          <p:nvPr/>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30">
            <a:extLst>
              <a:ext uri="{FF2B5EF4-FFF2-40B4-BE49-F238E27FC236}">
                <a16:creationId xmlns:a16="http://schemas.microsoft.com/office/drawing/2014/main" id="{653A8D44-CC25-4BA1-BEB4-E82873B94D6A}"/>
              </a:ext>
            </a:extLst>
          </p:cNvPr>
          <p:cNvSpPr>
            <a:spLocks noEditPoints="1"/>
          </p:cNvSpPr>
          <p:nvPr/>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1">
            <a:extLst>
              <a:ext uri="{FF2B5EF4-FFF2-40B4-BE49-F238E27FC236}">
                <a16:creationId xmlns:a16="http://schemas.microsoft.com/office/drawing/2014/main" id="{EA56B12D-11EC-4FC6-8A5F-A73551549B20}"/>
              </a:ext>
            </a:extLst>
          </p:cNvPr>
          <p:cNvSpPr>
            <a:spLocks noEditPoints="1"/>
          </p:cNvSpPr>
          <p:nvPr/>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32">
            <a:extLst>
              <a:ext uri="{FF2B5EF4-FFF2-40B4-BE49-F238E27FC236}">
                <a16:creationId xmlns:a16="http://schemas.microsoft.com/office/drawing/2014/main" id="{526CAFFE-DEE9-4B85-9C09-9EEBE20D4A21}"/>
              </a:ext>
            </a:extLst>
          </p:cNvPr>
          <p:cNvSpPr>
            <a:spLocks noChangeArrowheads="1"/>
          </p:cNvSpPr>
          <p:nvPr/>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3">
            <a:extLst>
              <a:ext uri="{FF2B5EF4-FFF2-40B4-BE49-F238E27FC236}">
                <a16:creationId xmlns:a16="http://schemas.microsoft.com/office/drawing/2014/main" id="{1D4331E2-01FB-4C75-8C7A-5101368CDBBA}"/>
              </a:ext>
            </a:extLst>
          </p:cNvPr>
          <p:cNvSpPr>
            <a:spLocks noChangeArrowheads="1"/>
          </p:cNvSpPr>
          <p:nvPr/>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4">
            <a:extLst>
              <a:ext uri="{FF2B5EF4-FFF2-40B4-BE49-F238E27FC236}">
                <a16:creationId xmlns:a16="http://schemas.microsoft.com/office/drawing/2014/main" id="{FEE77C5C-FDE5-4440-B804-265B4CDCBFC2}"/>
              </a:ext>
            </a:extLst>
          </p:cNvPr>
          <p:cNvSpPr>
            <a:spLocks noChangeArrowheads="1"/>
          </p:cNvSpPr>
          <p:nvPr/>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Line 7">
            <a:extLst>
              <a:ext uri="{FF2B5EF4-FFF2-40B4-BE49-F238E27FC236}">
                <a16:creationId xmlns:a16="http://schemas.microsoft.com/office/drawing/2014/main" id="{3FB18F14-A02E-47E6-9BA8-2B3F3CFB8160}"/>
              </a:ext>
            </a:extLst>
          </p:cNvPr>
          <p:cNvSpPr>
            <a:spLocks noChangeShapeType="1"/>
          </p:cNvSpPr>
          <p:nvPr/>
        </p:nvSpPr>
        <p:spPr bwMode="auto">
          <a:xfrm>
            <a:off x="15059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8">
            <a:extLst>
              <a:ext uri="{FF2B5EF4-FFF2-40B4-BE49-F238E27FC236}">
                <a16:creationId xmlns:a16="http://schemas.microsoft.com/office/drawing/2014/main" id="{CAF1BA06-9B8B-4EC2-B029-4256A7C183B4}"/>
              </a:ext>
            </a:extLst>
          </p:cNvPr>
          <p:cNvSpPr>
            <a:spLocks noChangeShapeType="1"/>
          </p:cNvSpPr>
          <p:nvPr/>
        </p:nvSpPr>
        <p:spPr bwMode="auto">
          <a:xfrm>
            <a:off x="5565903" y="2100134"/>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6">
            <a:extLst>
              <a:ext uri="{FF2B5EF4-FFF2-40B4-BE49-F238E27FC236}">
                <a16:creationId xmlns:a16="http://schemas.microsoft.com/office/drawing/2014/main" id="{B31488E8-E411-4AB2-BF2F-4EE25617DCF3}"/>
              </a:ext>
            </a:extLst>
          </p:cNvPr>
          <p:cNvSpPr>
            <a:spLocks noChangeShapeType="1"/>
          </p:cNvSpPr>
          <p:nvPr/>
        </p:nvSpPr>
        <p:spPr bwMode="auto">
          <a:xfrm>
            <a:off x="709031"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7">
            <a:extLst>
              <a:ext uri="{FF2B5EF4-FFF2-40B4-BE49-F238E27FC236}">
                <a16:creationId xmlns:a16="http://schemas.microsoft.com/office/drawing/2014/main" id="{7A5E5F72-C306-4B5E-B73E-9389FADEE86B}"/>
              </a:ext>
            </a:extLst>
          </p:cNvPr>
          <p:cNvSpPr>
            <a:spLocks noChangeShapeType="1"/>
          </p:cNvSpPr>
          <p:nvPr/>
        </p:nvSpPr>
        <p:spPr bwMode="auto">
          <a:xfrm>
            <a:off x="11204345" y="2100134"/>
            <a:ext cx="0" cy="3708000"/>
          </a:xfrm>
          <a:prstGeom prst="line">
            <a:avLst/>
          </a:prstGeom>
          <a:noFill/>
          <a:ln w="952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596308173"/>
      </p:ext>
    </p:extLst>
  </p:cSld>
  <p:clrMapOvr>
    <a:overrideClrMapping bg1="dk1" tx1="lt1" bg2="dk2" tx2="lt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_Contents">
    <p:bg>
      <p:bgPr>
        <a:solidFill>
          <a:schemeClr val="tx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5CFD690-7D07-A740-9310-2B1AEDB35F3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80373" y="0"/>
            <a:ext cx="10524529" cy="6858000"/>
          </a:xfrm>
          <a:prstGeom prst="rect">
            <a:avLst/>
          </a:prstGeom>
        </p:spPr>
      </p:pic>
      <p:sp>
        <p:nvSpPr>
          <p:cNvPr id="3" name="Rectangle 2">
            <a:extLst>
              <a:ext uri="{FF2B5EF4-FFF2-40B4-BE49-F238E27FC236}">
                <a16:creationId xmlns:a16="http://schemas.microsoft.com/office/drawing/2014/main" id="{74FD39F8-4A55-7B40-97D6-7A7B3A621135}"/>
              </a:ext>
            </a:extLst>
          </p:cNvPr>
          <p:cNvSpPr/>
          <p:nvPr userDrawn="1"/>
        </p:nvSpPr>
        <p:spPr>
          <a:xfrm>
            <a:off x="10329863" y="0"/>
            <a:ext cx="18621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en-US" sz="8000" b="1">
              <a:solidFill>
                <a:schemeClr val="bg2"/>
              </a:solidFill>
            </a:endParaRPr>
          </a:p>
        </p:txBody>
      </p:sp>
      <p:sp>
        <p:nvSpPr>
          <p:cNvPr id="34" name="Line 9">
            <a:extLst>
              <a:ext uri="{FF2B5EF4-FFF2-40B4-BE49-F238E27FC236}">
                <a16:creationId xmlns:a16="http://schemas.microsoft.com/office/drawing/2014/main" id="{45C8BE6A-7610-42BC-B1C3-F0A35A2ED74C}"/>
              </a:ext>
            </a:extLst>
          </p:cNvPr>
          <p:cNvSpPr>
            <a:spLocks noChangeShapeType="1"/>
          </p:cNvSpPr>
          <p:nvPr userDrawn="1"/>
        </p:nvSpPr>
        <p:spPr bwMode="auto">
          <a:xfrm>
            <a:off x="3665538" y="0"/>
            <a:ext cx="0" cy="685800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userDrawn="1"/>
        </p:nvSpPr>
        <p:spPr bwMode="auto">
          <a:xfrm>
            <a:off x="7569437" y="0"/>
            <a:ext cx="0" cy="6909868"/>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20">
            <a:extLst>
              <a:ext uri="{FF2B5EF4-FFF2-40B4-BE49-F238E27FC236}">
                <a16:creationId xmlns:a16="http://schemas.microsoft.com/office/drawing/2014/main" id="{3A4A5295-41FF-4295-8EB9-4C2C09871789}"/>
              </a:ext>
            </a:extLst>
          </p:cNvPr>
          <p:cNvSpPr>
            <a:spLocks noChangeShapeType="1"/>
          </p:cNvSpPr>
          <p:nvPr userDrawn="1"/>
        </p:nvSpPr>
        <p:spPr bwMode="auto">
          <a:xfrm>
            <a:off x="976630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Content Placeholder 9">
            <a:extLst>
              <a:ext uri="{FF2B5EF4-FFF2-40B4-BE49-F238E27FC236}">
                <a16:creationId xmlns:a16="http://schemas.microsoft.com/office/drawing/2014/main" id="{59B7A985-F69A-674A-B4C6-706C26C84266}"/>
              </a:ext>
            </a:extLst>
          </p:cNvPr>
          <p:cNvSpPr>
            <a:spLocks noGrp="1"/>
          </p:cNvSpPr>
          <p:nvPr>
            <p:ph sz="quarter" idx="10" hasCustomPrompt="1"/>
          </p:nvPr>
        </p:nvSpPr>
        <p:spPr>
          <a:xfrm>
            <a:off x="10444163" y="100013"/>
            <a:ext cx="1614487" cy="6629400"/>
          </a:xfrm>
        </p:spPr>
        <p:txBody>
          <a:bodyPr/>
          <a:lstStyle>
            <a:lvl1pPr algn="ctr">
              <a:defRPr sz="8000">
                <a:solidFill>
                  <a:schemeClr val="bg2"/>
                </a:solidFill>
              </a:defRPr>
            </a:lvl1pPr>
            <a:lvl2pPr algn="ctr">
              <a:defRPr sz="8000">
                <a:solidFill>
                  <a:schemeClr val="bg2"/>
                </a:solidFill>
              </a:defRPr>
            </a:lvl2pPr>
            <a:lvl3pPr algn="ctr">
              <a:defRPr sz="8000">
                <a:solidFill>
                  <a:schemeClr val="bg2"/>
                </a:solidFill>
              </a:defRPr>
            </a:lvl3pPr>
            <a:lvl4pPr algn="ctr">
              <a:defRPr sz="8000">
                <a:solidFill>
                  <a:schemeClr val="bg2"/>
                </a:solidFill>
              </a:defRPr>
            </a:lvl4pPr>
            <a:lvl5pPr algn="ctr">
              <a:defRPr sz="8000">
                <a:solidFill>
                  <a:schemeClr val="bg2"/>
                </a:solidFill>
              </a:defRPr>
            </a:lvl5pPr>
          </a:lstStyle>
          <a:p>
            <a:pPr lvl="0"/>
            <a:r>
              <a:rPr lang="en-GB"/>
              <a:t>03</a:t>
            </a:r>
            <a:endParaRPr lang="en-US"/>
          </a:p>
        </p:txBody>
      </p:sp>
    </p:spTree>
    <p:extLst>
      <p:ext uri="{BB962C8B-B14F-4D97-AF65-F5344CB8AC3E}">
        <p14:creationId xmlns:p14="http://schemas.microsoft.com/office/powerpoint/2010/main" val="21056172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0-#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0-#ppt_w/2"/>
                                          </p:val>
                                        </p:tav>
                                        <p:tav tm="100000">
                                          <p:val>
                                            <p:strVal val="#ppt_x"/>
                                          </p:val>
                                        </p:tav>
                                      </p:tavLst>
                                    </p:anim>
                                    <p:anim calcmode="lin" valueType="num">
                                      <p:cBhvr additive="base">
                                        <p:cTn id="16"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2" grpId="0" animBg="1"/>
      <p:bldP spid="45" grpId="0" animBg="1"/>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5_Contents">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1299FD-FB5F-CF42-9998-B8D5ED3B077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726" y="0"/>
            <a:ext cx="10454889" cy="6858000"/>
          </a:xfrm>
          <a:prstGeom prst="rect">
            <a:avLst/>
          </a:prstGeom>
        </p:spPr>
      </p:pic>
      <p:sp>
        <p:nvSpPr>
          <p:cNvPr id="3" name="Rectangle 2">
            <a:extLst>
              <a:ext uri="{FF2B5EF4-FFF2-40B4-BE49-F238E27FC236}">
                <a16:creationId xmlns:a16="http://schemas.microsoft.com/office/drawing/2014/main" id="{74FD39F8-4A55-7B40-97D6-7A7B3A621135}"/>
              </a:ext>
            </a:extLst>
          </p:cNvPr>
          <p:cNvSpPr/>
          <p:nvPr userDrawn="1"/>
        </p:nvSpPr>
        <p:spPr>
          <a:xfrm>
            <a:off x="10329863" y="0"/>
            <a:ext cx="186213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tIns="288000" rtlCol="0" anchor="t" anchorCtr="0"/>
          <a:lstStyle/>
          <a:p>
            <a:pPr algn="ctr"/>
            <a:endParaRPr lang="en-US" sz="8000" b="1">
              <a:solidFill>
                <a:schemeClr val="bg2"/>
              </a:solidFill>
            </a:endParaRPr>
          </a:p>
        </p:txBody>
      </p:sp>
      <p:sp>
        <p:nvSpPr>
          <p:cNvPr id="34" name="Line 9">
            <a:extLst>
              <a:ext uri="{FF2B5EF4-FFF2-40B4-BE49-F238E27FC236}">
                <a16:creationId xmlns:a16="http://schemas.microsoft.com/office/drawing/2014/main" id="{45C8BE6A-7610-42BC-B1C3-F0A35A2ED74C}"/>
              </a:ext>
            </a:extLst>
          </p:cNvPr>
          <p:cNvSpPr>
            <a:spLocks noChangeShapeType="1"/>
          </p:cNvSpPr>
          <p:nvPr userDrawn="1"/>
        </p:nvSpPr>
        <p:spPr bwMode="auto">
          <a:xfrm>
            <a:off x="3665538" y="0"/>
            <a:ext cx="0" cy="685800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userDrawn="1"/>
        </p:nvSpPr>
        <p:spPr bwMode="auto">
          <a:xfrm>
            <a:off x="7569437" y="0"/>
            <a:ext cx="0" cy="6909868"/>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20">
            <a:extLst>
              <a:ext uri="{FF2B5EF4-FFF2-40B4-BE49-F238E27FC236}">
                <a16:creationId xmlns:a16="http://schemas.microsoft.com/office/drawing/2014/main" id="{3A4A5295-41FF-4295-8EB9-4C2C09871789}"/>
              </a:ext>
            </a:extLst>
          </p:cNvPr>
          <p:cNvSpPr>
            <a:spLocks noChangeShapeType="1"/>
          </p:cNvSpPr>
          <p:nvPr userDrawn="1"/>
        </p:nvSpPr>
        <p:spPr bwMode="auto">
          <a:xfrm>
            <a:off x="9766301" y="0"/>
            <a:ext cx="0" cy="685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Content Placeholder 9">
            <a:extLst>
              <a:ext uri="{FF2B5EF4-FFF2-40B4-BE49-F238E27FC236}">
                <a16:creationId xmlns:a16="http://schemas.microsoft.com/office/drawing/2014/main" id="{59B7A985-F69A-674A-B4C6-706C26C84266}"/>
              </a:ext>
            </a:extLst>
          </p:cNvPr>
          <p:cNvSpPr>
            <a:spLocks noGrp="1"/>
          </p:cNvSpPr>
          <p:nvPr>
            <p:ph sz="quarter" idx="10" hasCustomPrompt="1"/>
          </p:nvPr>
        </p:nvSpPr>
        <p:spPr>
          <a:xfrm>
            <a:off x="10444163" y="100013"/>
            <a:ext cx="1614487" cy="6629400"/>
          </a:xfrm>
        </p:spPr>
        <p:txBody>
          <a:bodyPr/>
          <a:lstStyle>
            <a:lvl1pPr algn="ctr">
              <a:defRPr sz="8000">
                <a:solidFill>
                  <a:schemeClr val="bg2"/>
                </a:solidFill>
              </a:defRPr>
            </a:lvl1pPr>
            <a:lvl2pPr algn="ctr">
              <a:defRPr sz="8000">
                <a:solidFill>
                  <a:schemeClr val="bg2"/>
                </a:solidFill>
              </a:defRPr>
            </a:lvl2pPr>
            <a:lvl3pPr algn="ctr">
              <a:defRPr sz="8000">
                <a:solidFill>
                  <a:schemeClr val="bg2"/>
                </a:solidFill>
              </a:defRPr>
            </a:lvl3pPr>
            <a:lvl4pPr algn="ctr">
              <a:defRPr sz="8000">
                <a:solidFill>
                  <a:schemeClr val="bg2"/>
                </a:solidFill>
              </a:defRPr>
            </a:lvl4pPr>
            <a:lvl5pPr algn="ctr">
              <a:defRPr sz="8000">
                <a:solidFill>
                  <a:schemeClr val="bg2"/>
                </a:solidFill>
              </a:defRPr>
            </a:lvl5pPr>
          </a:lstStyle>
          <a:p>
            <a:pPr lvl="0"/>
            <a:r>
              <a:rPr lang="en-GB"/>
              <a:t>03</a:t>
            </a:r>
            <a:endParaRPr lang="en-US"/>
          </a:p>
        </p:txBody>
      </p:sp>
    </p:spTree>
    <p:extLst>
      <p:ext uri="{BB962C8B-B14F-4D97-AF65-F5344CB8AC3E}">
        <p14:creationId xmlns:p14="http://schemas.microsoft.com/office/powerpoint/2010/main" val="329558767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0-#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0-#ppt_w/2"/>
                                          </p:val>
                                        </p:tav>
                                        <p:tav tm="100000">
                                          <p:val>
                                            <p:strVal val="#ppt_x"/>
                                          </p:val>
                                        </p:tav>
                                      </p:tavLst>
                                    </p:anim>
                                    <p:anim calcmode="lin" valueType="num">
                                      <p:cBhvr additive="base">
                                        <p:cTn id="16"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2" grpId="0" animBg="1"/>
      <p:bldP spid="45" grpId="0" animBg="1"/>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Title Subhead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8" name="Text Placeholder 2">
            <a:extLst>
              <a:ext uri="{FF2B5EF4-FFF2-40B4-BE49-F238E27FC236}">
                <a16:creationId xmlns:a16="http://schemas.microsoft.com/office/drawing/2014/main" id="{352EEB88-7C5D-43AD-8090-D69C02C6C11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53377246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One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69" y="1959431"/>
            <a:ext cx="4064769" cy="3901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8" name="Text Placeholder 2">
            <a:extLst>
              <a:ext uri="{FF2B5EF4-FFF2-40B4-BE49-F238E27FC236}">
                <a16:creationId xmlns:a16="http://schemas.microsoft.com/office/drawing/2014/main" id="{352EEB88-7C5D-43AD-8090-D69C02C6C11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361294405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One column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69" y="1959431"/>
            <a:ext cx="4064769" cy="3901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8" name="Text Placeholder 2">
            <a:extLst>
              <a:ext uri="{FF2B5EF4-FFF2-40B4-BE49-F238E27FC236}">
                <a16:creationId xmlns:a16="http://schemas.microsoft.com/office/drawing/2014/main" id="{352EEB88-7C5D-43AD-8090-D69C02C6C11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
        <p:nvSpPr>
          <p:cNvPr id="9" name="Picture Placeholder 8">
            <a:extLst>
              <a:ext uri="{FF2B5EF4-FFF2-40B4-BE49-F238E27FC236}">
                <a16:creationId xmlns:a16="http://schemas.microsoft.com/office/drawing/2014/main" id="{D01A9E31-A9B7-42E0-9783-8C2712FA3F52}"/>
              </a:ext>
            </a:extLst>
          </p:cNvPr>
          <p:cNvSpPr>
            <a:spLocks noGrp="1"/>
          </p:cNvSpPr>
          <p:nvPr>
            <p:ph type="pic" sz="quarter" idx="14"/>
          </p:nvPr>
        </p:nvSpPr>
        <p:spPr>
          <a:xfrm>
            <a:off x="6096000" y="1957388"/>
            <a:ext cx="5291138" cy="3919537"/>
          </a:xfrm>
        </p:spPr>
        <p:txBody>
          <a:bodyPr/>
          <a:lstStyle/>
          <a:p>
            <a:endParaRPr lang="en-GB"/>
          </a:p>
        </p:txBody>
      </p:sp>
    </p:spTree>
    <p:extLst>
      <p:ext uri="{BB962C8B-B14F-4D97-AF65-F5344CB8AC3E}">
        <p14:creationId xmlns:p14="http://schemas.microsoft.com/office/powerpoint/2010/main" val="145307148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Title big text and Content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807270" y="1924873"/>
            <a:ext cx="4677544" cy="3952052"/>
          </a:xfrm>
        </p:spPr>
        <p:txBody>
          <a:bodyPr/>
          <a:lstStyle>
            <a:lvl1pPr>
              <a:spcBef>
                <a:spcPts val="1800"/>
              </a:spcBef>
              <a:defRPr sz="2800"/>
            </a:lvl1pPr>
            <a:lvl2pPr>
              <a:spcBef>
                <a:spcPts val="1800"/>
              </a:spcBef>
              <a:defRPr sz="2800"/>
            </a:lvl2pPr>
            <a:lvl3pPr marL="273050" indent="-273050">
              <a:spcBef>
                <a:spcPts val="1800"/>
              </a:spcBef>
              <a:defRPr sz="2800"/>
            </a:lvl3pPr>
            <a:lvl4pPr marL="536575" indent="-255588">
              <a:defRPr sz="2400"/>
            </a:lvl4pPr>
            <a:lvl5pPr marL="714375" indent="-182563">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8" name="Text Placeholder 7">
            <a:extLst>
              <a:ext uri="{FF2B5EF4-FFF2-40B4-BE49-F238E27FC236}">
                <a16:creationId xmlns:a16="http://schemas.microsoft.com/office/drawing/2014/main" id="{FDF12285-D478-4E33-8643-DFAC3520CC42}"/>
              </a:ext>
            </a:extLst>
          </p:cNvPr>
          <p:cNvSpPr>
            <a:spLocks noGrp="1"/>
          </p:cNvSpPr>
          <p:nvPr>
            <p:ph type="body" sz="quarter" idx="13"/>
          </p:nvPr>
        </p:nvSpPr>
        <p:spPr>
          <a:xfrm>
            <a:off x="6700838" y="1957388"/>
            <a:ext cx="4677544" cy="39231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405197951"/>
      </p:ext>
    </p:extLst>
  </p:cSld>
  <p:clrMapOvr>
    <a:masterClrMapping/>
  </p:clrMapOvr>
  <p:extLst>
    <p:ext uri="{DCECCB84-F9BA-43D5-87BE-67443E8EF086}">
      <p15:sldGuideLst xmlns:p15="http://schemas.microsoft.com/office/powerpoint/2012/main"/>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_Title and Content big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p:nvPr>
        </p:nvSpPr>
        <p:spPr/>
        <p:txBody>
          <a:bodyPr/>
          <a:lstStyle/>
          <a:p>
            <a:r>
              <a:rPr lang="en-US"/>
              <a:t>Click to edit Master title style</a:t>
            </a:r>
            <a:endParaRPr lang="en-GB"/>
          </a:p>
        </p:txBody>
      </p:sp>
      <p:sp>
        <p:nvSpPr>
          <p:cNvPr id="10" name="Line 11">
            <a:extLst>
              <a:ext uri="{FF2B5EF4-FFF2-40B4-BE49-F238E27FC236}">
                <a16:creationId xmlns:a16="http://schemas.microsoft.com/office/drawing/2014/main" id="{5CD84EFC-454A-46D1-9EDD-A5AB7978EF62}"/>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F3E7BB20-6EAF-4E25-BF03-B0C7A1CCEEB2}"/>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1001E945-F049-42A4-8AC6-8A0AB8966EF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9" name="Content Placeholder 2">
            <a:extLst>
              <a:ext uri="{FF2B5EF4-FFF2-40B4-BE49-F238E27FC236}">
                <a16:creationId xmlns:a16="http://schemas.microsoft.com/office/drawing/2014/main" id="{79459E4B-1806-41D9-AF0C-DB10AD046DC8}"/>
              </a:ext>
            </a:extLst>
          </p:cNvPr>
          <p:cNvSpPr>
            <a:spLocks noGrp="1"/>
          </p:cNvSpPr>
          <p:nvPr>
            <p:ph idx="1"/>
          </p:nvPr>
        </p:nvSpPr>
        <p:spPr>
          <a:xfrm>
            <a:off x="807268" y="1470025"/>
            <a:ext cx="10579869" cy="4406901"/>
          </a:xfrm>
        </p:spPr>
        <p:txBody>
          <a:bodyPr/>
          <a:lstStyle>
            <a:lvl1pPr>
              <a:spcBef>
                <a:spcPts val="1800"/>
              </a:spcBef>
              <a:defRPr sz="2400"/>
            </a:lvl1pPr>
            <a:lvl2pPr>
              <a:spcBef>
                <a:spcPts val="1800"/>
              </a:spcBef>
              <a:defRPr sz="2400"/>
            </a:lvl2pPr>
            <a:lvl3pPr marL="273050" indent="-273050">
              <a:spcBef>
                <a:spcPts val="1800"/>
              </a:spcBef>
              <a:defRPr sz="2400"/>
            </a:lvl3pPr>
            <a:lvl4pPr marL="452438" indent="-171450">
              <a:defRPr sz="2000"/>
            </a:lvl4pPr>
            <a:lvl5pPr marL="630238" indent="-182563">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10032564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_Section Hea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1"/>
                </a:solidFill>
              </a:defRPr>
            </a:lvl1pPr>
          </a:lstStyle>
          <a:p>
            <a:r>
              <a:rPr lang="en-US"/>
              <a:t>Click to edit Master title style</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tx2"/>
          </a:solidFill>
        </p:spPr>
        <p:txBody>
          <a:bodyPr lIns="108000" tIns="108000" rIns="108000" bIns="108000"/>
          <a:lstStyle>
            <a:lvl1pPr marL="0" indent="0">
              <a:lnSpc>
                <a:spcPct val="90000"/>
              </a:lnSpc>
              <a:spcBef>
                <a:spcPts val="0"/>
              </a:spcBef>
              <a:buNone/>
              <a:defRPr sz="1400" b="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C7135BE7-5B33-4FEE-BF40-9AEB34A6B59E}"/>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358E88BC-7D00-4BBC-AB50-8C394D7266DD}"/>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199199995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_Section Header">
    <p:bg>
      <p:bgRef idx="1001">
        <a:schemeClr val="bg2"/>
      </p:bgRef>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7AAD4653-F67C-428C-A65E-3E400DB69BE1}"/>
              </a:ext>
            </a:extLst>
          </p:cNvPr>
          <p:cNvPicPr>
            <a:picLocks noChangeAspect="1"/>
          </p:cNvPicPr>
          <p:nvPr userDrawn="1"/>
        </p:nvPicPr>
        <p:blipFill>
          <a:blip r:embed="rId2"/>
          <a:stretch>
            <a:fillRect/>
          </a:stretch>
        </p:blipFill>
        <p:spPr>
          <a:xfrm>
            <a:off x="427893" y="2610683"/>
            <a:ext cx="3743774" cy="3165601"/>
          </a:xfrm>
          <a:prstGeom prst="rect">
            <a:avLst/>
          </a:prstGeom>
        </p:spPr>
      </p:pic>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1"/>
                </a:solidFill>
              </a:defRPr>
            </a:lvl1pPr>
          </a:lstStyle>
          <a:p>
            <a:r>
              <a:rPr lang="en-US"/>
              <a:t>Click to edit Master title style</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tx2"/>
          </a:solidFill>
        </p:spPr>
        <p:txBody>
          <a:bodyPr lIns="108000" tIns="108000" rIns="108000" bIns="108000"/>
          <a:lstStyle>
            <a:lvl1pPr marL="0" indent="0">
              <a:lnSpc>
                <a:spcPct val="90000"/>
              </a:lnSpc>
              <a:spcBef>
                <a:spcPts val="0"/>
              </a:spcBef>
              <a:buNone/>
              <a:defRPr sz="1400" b="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C7135BE7-5B33-4FEE-BF40-9AEB34A6B59E}"/>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358E88BC-7D00-4BBC-AB50-8C394D7266DD}"/>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7783268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5_Section Header cya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a:t>Click to edit Master title style</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305255559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Slide">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3040856"/>
      </p:ext>
    </p:extLst>
  </p:cSld>
  <p:clrMapOvr>
    <a:overrideClrMapping bg1="dk1" tx1="lt1" bg2="dk2" tx2="lt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6_Section Header cya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p:nvPr>
        </p:nvSpPr>
        <p:spPr>
          <a:xfrm>
            <a:off x="3294821" y="2511380"/>
            <a:ext cx="5234817" cy="1240811"/>
          </a:xfrm>
        </p:spPr>
        <p:txBody>
          <a:bodyPr anchor="b"/>
          <a:lstStyle>
            <a:lvl1pPr>
              <a:defRPr sz="2400">
                <a:solidFill>
                  <a:schemeClr val="tx2"/>
                </a:solidFill>
              </a:defRPr>
            </a:lvl1pPr>
          </a:lstStyle>
          <a:p>
            <a:r>
              <a:rPr lang="en-US"/>
              <a:t>Click to edit Master title style</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2"/>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6870394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7_Section Header cya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a:t>00</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1"/>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56125321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8_Section Header cyan">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bg2"/>
                </a:solidFill>
              </a:defRPr>
            </a:lvl1pPr>
          </a:lstStyle>
          <a:p>
            <a:r>
              <a:rPr lang="en-US"/>
              <a:t>00</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2"/>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solidFill>
                  <a:schemeClr val="bg2"/>
                </a:solidFill>
              </a:defRPr>
            </a:lvl1pPr>
          </a:lstStyle>
          <a:p>
            <a:r>
              <a:rPr lang="en-GB"/>
              <a:t>Commercial in confidence</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lvl1pPr>
              <a:defRPr>
                <a:solidFill>
                  <a:schemeClr val="bg2"/>
                </a:solidFill>
              </a:defRPr>
            </a:lvl1pPr>
          </a:lstStyle>
          <a:p>
            <a:fld id="{043C2FB7-9533-4568-9B8F-F5133F6949BD}" type="slidenum">
              <a:rPr lang="en-GB" smtClean="0"/>
              <a:pPr/>
              <a:t>‹#›</a:t>
            </a:fld>
            <a:endParaRPr lang="en-GB"/>
          </a:p>
        </p:txBody>
      </p:sp>
    </p:spTree>
    <p:extLst>
      <p:ext uri="{BB962C8B-B14F-4D97-AF65-F5344CB8AC3E}">
        <p14:creationId xmlns:p14="http://schemas.microsoft.com/office/powerpoint/2010/main" val="228164325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9_Section Header cya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35AB-35E8-4298-989C-72359141062C}"/>
              </a:ext>
            </a:extLst>
          </p:cNvPr>
          <p:cNvSpPr>
            <a:spLocks noGrp="1"/>
          </p:cNvSpPr>
          <p:nvPr>
            <p:ph type="title" hasCustomPrompt="1"/>
          </p:nvPr>
        </p:nvSpPr>
        <p:spPr>
          <a:xfrm>
            <a:off x="3294821" y="2842918"/>
            <a:ext cx="5234817" cy="1240811"/>
          </a:xfrm>
        </p:spPr>
        <p:txBody>
          <a:bodyPr anchor="b"/>
          <a:lstStyle>
            <a:lvl1pPr>
              <a:defRPr sz="12000">
                <a:solidFill>
                  <a:schemeClr val="tx2"/>
                </a:solidFill>
              </a:defRPr>
            </a:lvl1pPr>
          </a:lstStyle>
          <a:p>
            <a:r>
              <a:rPr lang="en-US"/>
              <a:t>00</a:t>
            </a:r>
            <a:endParaRPr lang="en-GB"/>
          </a:p>
        </p:txBody>
      </p:sp>
      <p:sp>
        <p:nvSpPr>
          <p:cNvPr id="12" name="Line 5">
            <a:extLst>
              <a:ext uri="{FF2B5EF4-FFF2-40B4-BE49-F238E27FC236}">
                <a16:creationId xmlns:a16="http://schemas.microsoft.com/office/drawing/2014/main" id="{552C08FC-DB86-4663-99A1-E0067084F77A}"/>
              </a:ext>
            </a:extLst>
          </p:cNvPr>
          <p:cNvSpPr>
            <a:spLocks noChangeShapeType="1"/>
          </p:cNvSpPr>
          <p:nvPr userDrawn="1"/>
        </p:nvSpPr>
        <p:spPr bwMode="auto">
          <a:xfrm>
            <a:off x="3054351" y="979488"/>
            <a:ext cx="0" cy="984250"/>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6">
            <a:extLst>
              <a:ext uri="{FF2B5EF4-FFF2-40B4-BE49-F238E27FC236}">
                <a16:creationId xmlns:a16="http://schemas.microsoft.com/office/drawing/2014/main" id="{9237796A-B4D5-4C7D-8DDF-AC31F9705C4D}"/>
              </a:ext>
            </a:extLst>
          </p:cNvPr>
          <p:cNvSpPr>
            <a:spLocks noChangeShapeType="1"/>
          </p:cNvSpPr>
          <p:nvPr userDrawn="1"/>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7">
            <a:extLst>
              <a:ext uri="{FF2B5EF4-FFF2-40B4-BE49-F238E27FC236}">
                <a16:creationId xmlns:a16="http://schemas.microsoft.com/office/drawing/2014/main" id="{F3FC3FE8-FAC4-45BB-8914-2D2FC1EBFE09}"/>
              </a:ext>
            </a:extLst>
          </p:cNvPr>
          <p:cNvSpPr>
            <a:spLocks noChangeShapeType="1"/>
          </p:cNvSpPr>
          <p:nvPr userDrawn="1"/>
        </p:nvSpPr>
        <p:spPr bwMode="auto">
          <a:xfrm>
            <a:off x="183515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8">
            <a:extLst>
              <a:ext uri="{FF2B5EF4-FFF2-40B4-BE49-F238E27FC236}">
                <a16:creationId xmlns:a16="http://schemas.microsoft.com/office/drawing/2014/main" id="{38BB07C6-096B-4AAF-B64A-1DDA4A52AB9B}"/>
              </a:ext>
            </a:extLst>
          </p:cNvPr>
          <p:cNvSpPr>
            <a:spLocks noChangeShapeType="1"/>
          </p:cNvSpPr>
          <p:nvPr userDrawn="1"/>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9">
            <a:extLst>
              <a:ext uri="{FF2B5EF4-FFF2-40B4-BE49-F238E27FC236}">
                <a16:creationId xmlns:a16="http://schemas.microsoft.com/office/drawing/2014/main" id="{92658CD4-B97B-419C-89DD-F88CFA9774A2}"/>
              </a:ext>
            </a:extLst>
          </p:cNvPr>
          <p:cNvSpPr>
            <a:spLocks noChangeShapeType="1"/>
          </p:cNvSpPr>
          <p:nvPr userDrawn="1"/>
        </p:nvSpPr>
        <p:spPr bwMode="auto">
          <a:xfrm>
            <a:off x="366553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0">
            <a:extLst>
              <a:ext uri="{FF2B5EF4-FFF2-40B4-BE49-F238E27FC236}">
                <a16:creationId xmlns:a16="http://schemas.microsoft.com/office/drawing/2014/main" id="{D5CAE0B8-400C-4782-A047-CD3FB9A5C713}"/>
              </a:ext>
            </a:extLst>
          </p:cNvPr>
          <p:cNvSpPr>
            <a:spLocks noChangeShapeType="1"/>
          </p:cNvSpPr>
          <p:nvPr userDrawn="1"/>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1">
            <a:extLst>
              <a:ext uri="{FF2B5EF4-FFF2-40B4-BE49-F238E27FC236}">
                <a16:creationId xmlns:a16="http://schemas.microsoft.com/office/drawing/2014/main" id="{0534FA6B-7776-4C2C-84A5-0FD0E0F4E9E8}"/>
              </a:ext>
            </a:extLst>
          </p:cNvPr>
          <p:cNvSpPr>
            <a:spLocks noChangeShapeType="1"/>
          </p:cNvSpPr>
          <p:nvPr userDrawn="1"/>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2">
            <a:extLst>
              <a:ext uri="{FF2B5EF4-FFF2-40B4-BE49-F238E27FC236}">
                <a16:creationId xmlns:a16="http://schemas.microsoft.com/office/drawing/2014/main" id="{B1674FAC-3222-4BC8-B4F6-F2078AD9E002}"/>
              </a:ext>
            </a:extLst>
          </p:cNvPr>
          <p:cNvSpPr>
            <a:spLocks noChangeShapeType="1"/>
          </p:cNvSpPr>
          <p:nvPr userDrawn="1"/>
        </p:nvSpPr>
        <p:spPr bwMode="auto">
          <a:xfrm>
            <a:off x="48863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3">
            <a:extLst>
              <a:ext uri="{FF2B5EF4-FFF2-40B4-BE49-F238E27FC236}">
                <a16:creationId xmlns:a16="http://schemas.microsoft.com/office/drawing/2014/main" id="{5C2412FB-F6A4-4618-B739-83E465272808}"/>
              </a:ext>
            </a:extLst>
          </p:cNvPr>
          <p:cNvSpPr>
            <a:spLocks noChangeShapeType="1"/>
          </p:cNvSpPr>
          <p:nvPr userDrawn="1"/>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4">
            <a:extLst>
              <a:ext uri="{FF2B5EF4-FFF2-40B4-BE49-F238E27FC236}">
                <a16:creationId xmlns:a16="http://schemas.microsoft.com/office/drawing/2014/main" id="{0CC3CB4F-2259-48F9-9800-BF1A5539874C}"/>
              </a:ext>
            </a:extLst>
          </p:cNvPr>
          <p:cNvSpPr>
            <a:spLocks noChangeShapeType="1"/>
          </p:cNvSpPr>
          <p:nvPr userDrawn="1"/>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1">
            <a:extLst>
              <a:ext uri="{FF2B5EF4-FFF2-40B4-BE49-F238E27FC236}">
                <a16:creationId xmlns:a16="http://schemas.microsoft.com/office/drawing/2014/main" id="{D12904D1-4444-46B3-BA93-5ED9898385F1}"/>
              </a:ext>
            </a:extLst>
          </p:cNvPr>
          <p:cNvSpPr>
            <a:spLocks noChangeShapeType="1"/>
          </p:cNvSpPr>
          <p:nvPr userDrawn="1"/>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22">
            <a:extLst>
              <a:ext uri="{FF2B5EF4-FFF2-40B4-BE49-F238E27FC236}">
                <a16:creationId xmlns:a16="http://schemas.microsoft.com/office/drawing/2014/main" id="{4387D903-E614-4EA5-B5D0-38668C6E8958}"/>
              </a:ext>
            </a:extLst>
          </p:cNvPr>
          <p:cNvSpPr>
            <a:spLocks noChangeShapeType="1"/>
          </p:cNvSpPr>
          <p:nvPr userDrawn="1"/>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23">
            <a:extLst>
              <a:ext uri="{FF2B5EF4-FFF2-40B4-BE49-F238E27FC236}">
                <a16:creationId xmlns:a16="http://schemas.microsoft.com/office/drawing/2014/main" id="{12CDF7D9-7271-41E0-96C9-BC9353DDD4C7}"/>
              </a:ext>
            </a:extLst>
          </p:cNvPr>
          <p:cNvSpPr>
            <a:spLocks noChangeShapeType="1"/>
          </p:cNvSpPr>
          <p:nvPr userDrawn="1"/>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5">
            <a:extLst>
              <a:ext uri="{FF2B5EF4-FFF2-40B4-BE49-F238E27FC236}">
                <a16:creationId xmlns:a16="http://schemas.microsoft.com/office/drawing/2014/main" id="{E1B77A29-0796-45FB-A111-BD36453D195C}"/>
              </a:ext>
            </a:extLst>
          </p:cNvPr>
          <p:cNvSpPr>
            <a:spLocks noChangeShapeType="1"/>
          </p:cNvSpPr>
          <p:nvPr userDrawn="1"/>
        </p:nvSpPr>
        <p:spPr bwMode="auto">
          <a:xfrm>
            <a:off x="3054351" y="1933645"/>
            <a:ext cx="0" cy="1818546"/>
          </a:xfrm>
          <a:prstGeom prst="line">
            <a:avLst/>
          </a:prstGeom>
          <a:noFill/>
          <a:ln w="128651"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Text Placeholder 2">
            <a:extLst>
              <a:ext uri="{FF2B5EF4-FFF2-40B4-BE49-F238E27FC236}">
                <a16:creationId xmlns:a16="http://schemas.microsoft.com/office/drawing/2014/main" id="{CE13A394-72F7-4A04-AE12-306898A38825}"/>
              </a:ext>
            </a:extLst>
          </p:cNvPr>
          <p:cNvSpPr>
            <a:spLocks noGrp="1"/>
          </p:cNvSpPr>
          <p:nvPr>
            <p:ph type="body" idx="1"/>
          </p:nvPr>
        </p:nvSpPr>
        <p:spPr>
          <a:xfrm>
            <a:off x="6697665" y="979488"/>
            <a:ext cx="3084510" cy="985836"/>
          </a:xfrm>
          <a:solidFill>
            <a:schemeClr val="bg2"/>
          </a:solidFill>
        </p:spPr>
        <p:txBody>
          <a:bodyPr lIns="108000" tIns="108000" rIns="108000" bIns="108000"/>
          <a:lstStyle>
            <a:lvl1pPr marL="0" indent="0">
              <a:lnSpc>
                <a:spcPct val="90000"/>
              </a:lnSpc>
              <a:spcBef>
                <a:spcPts val="0"/>
              </a:spcBef>
              <a:buNone/>
              <a:defRPr sz="1400" b="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4B904DC1-4DD2-4408-A0C9-EA2188CBC936}"/>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31491646-3BAA-4D49-B95A-E7FC73738FC5}"/>
              </a:ext>
            </a:extLst>
          </p:cNvPr>
          <p:cNvSpPr>
            <a:spLocks noGrp="1"/>
          </p:cNvSpPr>
          <p:nvPr>
            <p:ph type="sldNum" sz="quarter" idx="12"/>
          </p:nvPr>
        </p:nvSpPr>
        <p:spPr/>
        <p:txBody>
          <a:bodyPr/>
          <a:lstStyle/>
          <a:p>
            <a:fld id="{043C2FB7-9533-4568-9B8F-F5133F6949BD}" type="slidenum">
              <a:rPr lang="en-GB" smtClean="0"/>
              <a:pPr/>
              <a:t>‹#›</a:t>
            </a:fld>
            <a:endParaRPr lang="en-GB"/>
          </a:p>
        </p:txBody>
      </p:sp>
    </p:spTree>
    <p:extLst>
      <p:ext uri="{BB962C8B-B14F-4D97-AF65-F5344CB8AC3E}">
        <p14:creationId xmlns:p14="http://schemas.microsoft.com/office/powerpoint/2010/main" val="137112753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0-#ppt_w/2"/>
                                          </p:val>
                                        </p:tav>
                                        <p:tav tm="100000">
                                          <p:val>
                                            <p:strVal val="#ppt_x"/>
                                          </p:val>
                                        </p:tav>
                                      </p:tavLst>
                                    </p:anim>
                                    <p:anim calcmode="lin" valueType="num">
                                      <p:cBhvr additive="base">
                                        <p:cTn id="44" dur="500" fill="hold"/>
                                        <p:tgtEl>
                                          <p:spTgt spid="2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0-#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2" presetClass="entr" presetSubtype="1"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up)">
                                      <p:cBhvr>
                                        <p:cTn id="60" dur="500"/>
                                        <p:tgtEl>
                                          <p:spTgt spid="38"/>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par>
                          <p:cTn id="65" fill="hold">
                            <p:stCondLst>
                              <p:cond delay="1500"/>
                            </p:stCondLst>
                            <p:childTnLst>
                              <p:par>
                                <p:cTn id="66" presetID="22" presetClass="entr" presetSubtype="8" fill="hold" grpId="0" nodeType="afterEffect">
                                  <p:stCondLst>
                                    <p:cond delay="0"/>
                                  </p:stCondLst>
                                  <p:childTnLst>
                                    <p:set>
                                      <p:cBhvr>
                                        <p:cTn id="67" dur="1" fill="hold">
                                          <p:stCondLst>
                                            <p:cond delay="0"/>
                                          </p:stCondLst>
                                        </p:cTn>
                                        <p:tgtEl>
                                          <p:spTgt spid="3">
                                            <p:bg/>
                                          </p:spTgt>
                                        </p:tgtEl>
                                        <p:attrNameLst>
                                          <p:attrName>style.visibility</p:attrName>
                                        </p:attrNameLst>
                                      </p:cBhvr>
                                      <p:to>
                                        <p:strVal val="visible"/>
                                      </p:to>
                                    </p:set>
                                    <p:animEffect transition="in" filter="wipe(left)">
                                      <p:cBhvr>
                                        <p:cTn id="68" dur="500"/>
                                        <p:tgtEl>
                                          <p:spTgt spid="3">
                                            <p:bg/>
                                          </p:spTgt>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wipe(left)">
                                      <p:cBhvr>
                                        <p:cTn id="7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8" grpId="0" animBg="1"/>
      <p:bldP spid="29" grpId="0" animBg="1"/>
      <p:bldP spid="30" grpId="0" animBg="1"/>
      <p:bldP spid="38" grpId="0" animBg="1"/>
      <p:bldP spid="3" grpId="0" uiExpand="1" build="p" animBg="1">
        <p:tmplLst>
          <p:tmpl>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1">
            <p:tnLst>
              <p:par>
                <p:cTn presetID="22" presetClass="entr" presetSubtype="8"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Quote">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p>
            <a:fld id="{043C2FB7-9533-4568-9B8F-F5133F6949BD}" type="slidenum">
              <a:rPr lang="en-GB" smtClean="0"/>
              <a:pPr/>
              <a:t>‹#›</a:t>
            </a:fld>
            <a:endParaRPr lang="en-GB"/>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2"/>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Said Someone</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44190179"/>
      </p:ext>
    </p:extLst>
  </p:cSld>
  <p:clrMapOvr>
    <a:masterClrMapping/>
  </p:clrMapOvr>
  <p:extLst>
    <p:ext uri="{DCECCB84-F9BA-43D5-87BE-67443E8EF086}">
      <p15:sldGuideLst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Quote cyan">
    <p:bg>
      <p:bgRef idx="1001">
        <a:schemeClr val="bg2"/>
      </p:bgRef>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lvl1pPr>
              <a:defRPr/>
            </a:lvl1pPr>
          </a:lstStyle>
          <a:p>
            <a:r>
              <a:rPr lang="en-GB"/>
              <a:t>Commercial in confidence</a:t>
            </a:r>
          </a:p>
        </p:txBody>
      </p:sp>
      <p:sp>
        <p:nvSpPr>
          <p:cNvPr id="5" name="Slide Number Placeholder 4"/>
          <p:cNvSpPr>
            <a:spLocks noGrp="1"/>
          </p:cNvSpPr>
          <p:nvPr>
            <p:ph type="sldNum" sz="quarter" idx="12"/>
          </p:nvPr>
        </p:nvSpPr>
        <p:spPr/>
        <p:txBody>
          <a:bodyPr/>
          <a:lstStyle/>
          <a:p>
            <a:fld id="{9C3ACAB3-CA36-4966-8A1D-076772D39D8D}" type="slidenum">
              <a:rPr lang="en-GB" smtClean="0"/>
              <a:t>‹#›</a:t>
            </a:fld>
            <a:endParaRPr lang="en-GB"/>
          </a:p>
        </p:txBody>
      </p:sp>
      <p:sp>
        <p:nvSpPr>
          <p:cNvPr id="9" name="Text Placeholder 3"/>
          <p:cNvSpPr>
            <a:spLocks noGrp="1"/>
          </p:cNvSpPr>
          <p:nvPr>
            <p:ph type="body" sz="half" idx="2"/>
          </p:nvPr>
        </p:nvSpPr>
        <p:spPr>
          <a:xfrm>
            <a:off x="2371725" y="777240"/>
            <a:ext cx="7439025" cy="5040630"/>
          </a:xfrm>
        </p:spPr>
        <p:txBody>
          <a:bodyPr anchor="ctr" anchorCtr="0"/>
          <a:lstStyle>
            <a:lvl1pPr marL="0" indent="0" algn="ctr">
              <a:lnSpc>
                <a:spcPct val="90000"/>
              </a:lnSpc>
              <a:spcBef>
                <a:spcPts val="0"/>
              </a:spcBef>
              <a:buNone/>
              <a:defRPr sz="60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Said Someone</a:t>
            </a:r>
          </a:p>
        </p:txBody>
      </p:sp>
      <p:sp>
        <p:nvSpPr>
          <p:cNvPr id="6" name="Line 11">
            <a:extLst>
              <a:ext uri="{FF2B5EF4-FFF2-40B4-BE49-F238E27FC236}">
                <a16:creationId xmlns:a16="http://schemas.microsoft.com/office/drawing/2014/main" id="{B15D4224-23B9-443A-83A4-0D643D83E21E}"/>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996703670"/>
      </p:ext>
    </p:extLst>
  </p:cSld>
  <p:clrMapOvr>
    <a:overrideClrMapping bg1="lt1" tx1="dk1" bg2="lt2" tx2="dk2" accent1="accent1" accent2="accent2" accent3="accent3" accent4="accent4" accent5="accent5" accent6="accent6" hlink="hlink" folHlink="folHlink"/>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_Quote with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96000" y="0"/>
            <a:ext cx="6096000" cy="6858000"/>
          </a:xfrm>
          <a:noFill/>
        </p:spPr>
        <p:txBody>
          <a:bodyPr/>
          <a:lstStyle/>
          <a:p>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p>
            <a:fld id="{043C2FB7-9533-4568-9B8F-F5133F6949BD}" type="slidenum">
              <a:rPr lang="en-GB" smtClean="0"/>
              <a:pPr/>
              <a:t>‹#›</a:t>
            </a:fld>
            <a:endParaRPr lang="en-GB"/>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614364" y="777240"/>
            <a:ext cx="5130447" cy="5040630"/>
          </a:xfrm>
        </p:spPr>
        <p:txBody>
          <a:bodyPr anchor="ctr" anchorCtr="0"/>
          <a:lstStyle>
            <a:lvl1pPr marL="0" indent="0" algn="ctr">
              <a:lnSpc>
                <a:spcPct val="90000"/>
              </a:lnSpc>
              <a:spcBef>
                <a:spcPts val="0"/>
              </a:spcBef>
              <a:buNone/>
              <a:defRPr sz="5400">
                <a:solidFill>
                  <a:schemeClr val="tx2"/>
                </a:solidFill>
              </a:defRPr>
            </a:lvl1pPr>
            <a:lvl2pPr marL="0" indent="0" algn="ctr">
              <a:spcBef>
                <a:spcPts val="1800"/>
              </a:spcBef>
              <a:buNone/>
              <a:defRPr sz="1200">
                <a:solidFill>
                  <a:schemeClr val="tx2"/>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Said Someone</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5551306"/>
      </p:ext>
    </p:extLst>
  </p:cSld>
  <p:clrMapOvr>
    <a:masterClrMapping/>
  </p:clrMapOvr>
  <p:extLst>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_Quote with image">
    <p:bg>
      <p:bgRef idx="1001">
        <a:schemeClr val="bg2"/>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96000" y="0"/>
            <a:ext cx="6096000" cy="6858000"/>
          </a:xfrm>
          <a:noFill/>
        </p:spPr>
        <p:txBody>
          <a:bodyPr/>
          <a:lstStyle/>
          <a:p>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p>
            <a:fld id="{043C2FB7-9533-4568-9B8F-F5133F6949BD}" type="slidenum">
              <a:rPr lang="en-GB" smtClean="0"/>
              <a:pPr/>
              <a:t>‹#›</a:t>
            </a:fld>
            <a:endParaRPr lang="en-GB"/>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614364" y="777240"/>
            <a:ext cx="5130447" cy="5040630"/>
          </a:xfrm>
        </p:spPr>
        <p:txBody>
          <a:bodyPr anchor="ctr" anchorCtr="0"/>
          <a:lstStyle>
            <a:lvl1pPr marL="0" indent="0" algn="ctr">
              <a:lnSpc>
                <a:spcPct val="90000"/>
              </a:lnSpc>
              <a:spcBef>
                <a:spcPts val="0"/>
              </a:spcBef>
              <a:buNone/>
              <a:defRPr sz="54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Said Someone</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6969519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Quote with image cyan">
    <p:bg>
      <p:bgRef idx="1001">
        <a:schemeClr val="bg2"/>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96000" y="0"/>
            <a:ext cx="6096000" cy="6858000"/>
          </a:xfrm>
          <a:noFill/>
        </p:spPr>
        <p:txBody>
          <a:bodyPr/>
          <a:lstStyle/>
          <a:p>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a:t>
            </a:r>
          </a:p>
        </p:txBody>
      </p:sp>
      <p:sp>
        <p:nvSpPr>
          <p:cNvPr id="20" name="Text Placeholder 3">
            <a:extLst>
              <a:ext uri="{FF2B5EF4-FFF2-40B4-BE49-F238E27FC236}">
                <a16:creationId xmlns:a16="http://schemas.microsoft.com/office/drawing/2014/main" id="{E4B8D4CC-503D-4AF9-A585-B2074EB2C31F}"/>
              </a:ext>
            </a:extLst>
          </p:cNvPr>
          <p:cNvSpPr>
            <a:spLocks noGrp="1"/>
          </p:cNvSpPr>
          <p:nvPr>
            <p:ph type="body" sz="half" idx="2"/>
          </p:nvPr>
        </p:nvSpPr>
        <p:spPr>
          <a:xfrm>
            <a:off x="614364" y="777240"/>
            <a:ext cx="5130447" cy="5040630"/>
          </a:xfrm>
        </p:spPr>
        <p:txBody>
          <a:bodyPr anchor="ctr" anchorCtr="0"/>
          <a:lstStyle>
            <a:lvl1pPr marL="0" indent="0" algn="ctr">
              <a:lnSpc>
                <a:spcPct val="90000"/>
              </a:lnSpc>
              <a:spcBef>
                <a:spcPts val="0"/>
              </a:spcBef>
              <a:buNone/>
              <a:defRPr sz="5400">
                <a:solidFill>
                  <a:schemeClr val="tx2"/>
                </a:solidFill>
              </a:defRPr>
            </a:lvl1pPr>
            <a:lvl2pPr marL="0" indent="0" algn="ctr">
              <a:spcBef>
                <a:spcPts val="1800"/>
              </a:spcBef>
              <a:buNone/>
              <a:defRPr sz="1200">
                <a:solidFill>
                  <a:schemeClr val="tx1"/>
                </a:solidFill>
              </a:defRPr>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a:p>
            <a:pPr lvl="1"/>
            <a:r>
              <a:rPr lang="en-US"/>
              <a:t>Said Someone</a:t>
            </a:r>
          </a:p>
        </p:txBody>
      </p:sp>
      <p:sp>
        <p:nvSpPr>
          <p:cNvPr id="21" name="Line 11">
            <a:extLst>
              <a:ext uri="{FF2B5EF4-FFF2-40B4-BE49-F238E27FC236}">
                <a16:creationId xmlns:a16="http://schemas.microsoft.com/office/drawing/2014/main" id="{6DAC33DA-E078-4F89-BA12-9D6B506F09E6}"/>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43286175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4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userDrawn="1"/>
        </p:nvSpPr>
        <p:spPr>
          <a:xfrm>
            <a:off x="7923213" y="0"/>
            <a:ext cx="366395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0" y="0"/>
            <a:ext cx="7858539" cy="6858000"/>
          </a:xfrm>
          <a:noFill/>
        </p:spPr>
        <p:txBody>
          <a:bodyPr/>
          <a:lstStyle/>
          <a:p>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lvl1pPr>
          </a:lstStyle>
          <a:p>
            <a:r>
              <a:rPr lang="en-GB"/>
              <a:t>Commercial in confidence</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lvl1pPr>
              <a:defRPr>
                <a:solidFill>
                  <a:schemeClr val="bg2"/>
                </a:solidFill>
              </a:defRPr>
            </a:lvl1pPr>
          </a:lstStyle>
          <a:p>
            <a:fld id="{043C2FB7-9533-4568-9B8F-F5133F6949BD}" type="slidenum">
              <a:rPr lang="en-GB" smtClean="0"/>
              <a:pPr/>
              <a:t>‹#›</a:t>
            </a:fld>
            <a:endParaRPr lang="en-GB"/>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132249" y="239083"/>
            <a:ext cx="3254889" cy="755904"/>
          </a:xfrm>
        </p:spPr>
        <p:txBody>
          <a:bodyPr/>
          <a:lstStyle>
            <a:lvl1pPr>
              <a:defRPr>
                <a:solidFill>
                  <a:schemeClr val="bg2"/>
                </a:solidFill>
              </a:defRPr>
            </a:lvl1pPr>
          </a:lstStyle>
          <a:p>
            <a:r>
              <a:rPr lang="en-US"/>
              <a:t>Objectives</a:t>
            </a:r>
            <a:endParaRPr lang="en-GB"/>
          </a:p>
        </p:txBody>
      </p:sp>
      <p:sp>
        <p:nvSpPr>
          <p:cNvPr id="9" name="Text Placeholder 8">
            <a:extLst>
              <a:ext uri="{FF2B5EF4-FFF2-40B4-BE49-F238E27FC236}">
                <a16:creationId xmlns:a16="http://schemas.microsoft.com/office/drawing/2014/main" id="{E669367B-2B14-4B39-899C-9C969FE4119E}"/>
              </a:ext>
            </a:extLst>
          </p:cNvPr>
          <p:cNvSpPr>
            <a:spLocks noGrp="1"/>
          </p:cNvSpPr>
          <p:nvPr>
            <p:ph type="body" sz="quarter" idx="28"/>
          </p:nvPr>
        </p:nvSpPr>
        <p:spPr>
          <a:xfrm>
            <a:off x="8132763" y="1957388"/>
            <a:ext cx="3254375" cy="3919537"/>
          </a:xfrm>
        </p:spPr>
        <p:txBody>
          <a:bodyPr/>
          <a:lstStyle>
            <a:lvl1pPr>
              <a:defRPr>
                <a:solidFill>
                  <a:schemeClr val="bg2"/>
                </a:solidFill>
              </a:defRPr>
            </a:lvl1pPr>
            <a:lvl2pPr>
              <a:defRPr>
                <a:solidFill>
                  <a:schemeClr val="bg2"/>
                </a:solidFill>
              </a:defRPr>
            </a:lvl2pPr>
            <a:lvl3pPr>
              <a:buClr>
                <a:schemeClr val="bg2"/>
              </a:buClr>
              <a:defRPr>
                <a:solidFill>
                  <a:schemeClr val="bg2"/>
                </a:solidFill>
              </a:defRPr>
            </a:lvl3pPr>
            <a:lvl4pPr>
              <a:buClr>
                <a:schemeClr val="bg2"/>
              </a:buClr>
              <a:defRPr>
                <a:solidFill>
                  <a:schemeClr val="bg2"/>
                </a:solidFill>
              </a:defRPr>
            </a:lvl4pPr>
            <a:lvl5pPr>
              <a:buClr>
                <a:schemeClr val="bg2"/>
              </a:buCl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65653657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ntents">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0D33-4AD6-4E96-85AF-A25FA2D3028C}"/>
              </a:ext>
            </a:extLst>
          </p:cNvPr>
          <p:cNvSpPr>
            <a:spLocks noGrp="1"/>
          </p:cNvSpPr>
          <p:nvPr>
            <p:ph type="title" hasCustomPrompt="1"/>
          </p:nvPr>
        </p:nvSpPr>
        <p:spPr>
          <a:xfrm>
            <a:off x="2084834" y="2191701"/>
            <a:ext cx="2426206" cy="755904"/>
          </a:xfrm>
        </p:spPr>
        <p:txBody>
          <a:bodyPr/>
          <a:lstStyle>
            <a:lvl1pPr>
              <a:defRPr>
                <a:solidFill>
                  <a:schemeClr val="tx1"/>
                </a:solidFill>
              </a:defRPr>
            </a:lvl1pPr>
          </a:lstStyle>
          <a:p>
            <a:r>
              <a:rPr lang="en-US"/>
              <a:t>Contents</a:t>
            </a:r>
            <a:endParaRPr lang="en-GB"/>
          </a:p>
        </p:txBody>
      </p:sp>
      <p:sp>
        <p:nvSpPr>
          <p:cNvPr id="4" name="Footer Placeholder 3">
            <a:extLst>
              <a:ext uri="{FF2B5EF4-FFF2-40B4-BE49-F238E27FC236}">
                <a16:creationId xmlns:a16="http://schemas.microsoft.com/office/drawing/2014/main" id="{7BA98869-9DDA-4518-B2BE-CA2E8DE7FE6A}"/>
              </a:ext>
            </a:extLst>
          </p:cNvPr>
          <p:cNvSpPr>
            <a:spLocks noGrp="1"/>
          </p:cNvSpPr>
          <p:nvPr>
            <p:ph type="ftr" sz="quarter" idx="11"/>
          </p:nvPr>
        </p:nvSpPr>
        <p:spPr/>
        <p:txBody>
          <a:bodyPr/>
          <a:lstStyle>
            <a:lvl1pPr>
              <a:defRPr/>
            </a:lvl1pPr>
          </a:lstStyle>
          <a:p>
            <a:r>
              <a:rPr lang="en-GB"/>
              <a:t>Commercial in confidence </a:t>
            </a:r>
          </a:p>
        </p:txBody>
      </p:sp>
      <p:sp>
        <p:nvSpPr>
          <p:cNvPr id="5" name="Slide Number Placeholder 4">
            <a:extLst>
              <a:ext uri="{FF2B5EF4-FFF2-40B4-BE49-F238E27FC236}">
                <a16:creationId xmlns:a16="http://schemas.microsoft.com/office/drawing/2014/main" id="{1656813F-2CCB-41BB-9916-55E9F4EE1B2E}"/>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26" name="Line 7">
            <a:extLst>
              <a:ext uri="{FF2B5EF4-FFF2-40B4-BE49-F238E27FC236}">
                <a16:creationId xmlns:a16="http://schemas.microsoft.com/office/drawing/2014/main" id="{AEF30FE4-C186-4846-BBFD-CED03DF54FC4}"/>
              </a:ext>
            </a:extLst>
          </p:cNvPr>
          <p:cNvSpPr>
            <a:spLocks noChangeShapeType="1"/>
          </p:cNvSpPr>
          <p:nvPr/>
        </p:nvSpPr>
        <p:spPr bwMode="auto">
          <a:xfrm>
            <a:off x="1835151" y="979488"/>
            <a:ext cx="0" cy="98280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12">
            <a:extLst>
              <a:ext uri="{FF2B5EF4-FFF2-40B4-BE49-F238E27FC236}">
                <a16:creationId xmlns:a16="http://schemas.microsoft.com/office/drawing/2014/main" id="{555B5A0D-080E-4D45-97D2-6A282372D8C9}"/>
              </a:ext>
            </a:extLst>
          </p:cNvPr>
          <p:cNvSpPr>
            <a:spLocks noChangeShapeType="1"/>
          </p:cNvSpPr>
          <p:nvPr/>
        </p:nvSpPr>
        <p:spPr bwMode="auto">
          <a:xfrm>
            <a:off x="4886326" y="979488"/>
            <a:ext cx="0" cy="98280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Line 5">
            <a:extLst>
              <a:ext uri="{FF2B5EF4-FFF2-40B4-BE49-F238E27FC236}">
                <a16:creationId xmlns:a16="http://schemas.microsoft.com/office/drawing/2014/main" id="{7A930E41-C494-4DD7-9CFB-F8147A74F626}"/>
              </a:ext>
            </a:extLst>
          </p:cNvPr>
          <p:cNvSpPr>
            <a:spLocks noChangeShapeType="1"/>
          </p:cNvSpPr>
          <p:nvPr/>
        </p:nvSpPr>
        <p:spPr bwMode="auto">
          <a:xfrm>
            <a:off x="30543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6">
            <a:extLst>
              <a:ext uri="{FF2B5EF4-FFF2-40B4-BE49-F238E27FC236}">
                <a16:creationId xmlns:a16="http://schemas.microsoft.com/office/drawing/2014/main" id="{A958E1D6-017E-424B-90CC-46D5A74BBB17}"/>
              </a:ext>
            </a:extLst>
          </p:cNvPr>
          <p:cNvSpPr>
            <a:spLocks noChangeShapeType="1"/>
          </p:cNvSpPr>
          <p:nvPr/>
        </p:nvSpPr>
        <p:spPr bwMode="auto">
          <a:xfrm>
            <a:off x="244475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 name="Line 7">
            <a:extLst>
              <a:ext uri="{FF2B5EF4-FFF2-40B4-BE49-F238E27FC236}">
                <a16:creationId xmlns:a16="http://schemas.microsoft.com/office/drawing/2014/main" id="{7B620A88-36B1-4AAC-AED7-061B6B07B172}"/>
              </a:ext>
            </a:extLst>
          </p:cNvPr>
          <p:cNvSpPr>
            <a:spLocks noChangeShapeType="1"/>
          </p:cNvSpPr>
          <p:nvPr/>
        </p:nvSpPr>
        <p:spPr bwMode="auto">
          <a:xfrm>
            <a:off x="1835151" y="979487"/>
            <a:ext cx="0" cy="1958975"/>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 name="Line 8">
            <a:extLst>
              <a:ext uri="{FF2B5EF4-FFF2-40B4-BE49-F238E27FC236}">
                <a16:creationId xmlns:a16="http://schemas.microsoft.com/office/drawing/2014/main" id="{8728AB04-F8AC-488F-95DB-73744C73E1AE}"/>
              </a:ext>
            </a:extLst>
          </p:cNvPr>
          <p:cNvSpPr>
            <a:spLocks noChangeShapeType="1"/>
          </p:cNvSpPr>
          <p:nvPr/>
        </p:nvSpPr>
        <p:spPr bwMode="auto">
          <a:xfrm>
            <a:off x="1225551" y="979488"/>
            <a:ext cx="0" cy="984250"/>
          </a:xfrm>
          <a:prstGeom prst="line">
            <a:avLst/>
          </a:prstGeom>
          <a:noFill/>
          <a:ln w="2794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Line 9">
            <a:extLst>
              <a:ext uri="{FF2B5EF4-FFF2-40B4-BE49-F238E27FC236}">
                <a16:creationId xmlns:a16="http://schemas.microsoft.com/office/drawing/2014/main" id="{45C8BE6A-7610-42BC-B1C3-F0A35A2ED74C}"/>
              </a:ext>
            </a:extLst>
          </p:cNvPr>
          <p:cNvSpPr>
            <a:spLocks noChangeShapeType="1"/>
          </p:cNvSpPr>
          <p:nvPr/>
        </p:nvSpPr>
        <p:spPr bwMode="auto">
          <a:xfrm>
            <a:off x="36655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 name="Line 10">
            <a:extLst>
              <a:ext uri="{FF2B5EF4-FFF2-40B4-BE49-F238E27FC236}">
                <a16:creationId xmlns:a16="http://schemas.microsoft.com/office/drawing/2014/main" id="{94B05F06-479C-4F6B-8A94-75B46215C00F}"/>
              </a:ext>
            </a:extLst>
          </p:cNvPr>
          <p:cNvSpPr>
            <a:spLocks noChangeShapeType="1"/>
          </p:cNvSpPr>
          <p:nvPr/>
        </p:nvSpPr>
        <p:spPr bwMode="auto">
          <a:xfrm>
            <a:off x="4275138"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 name="Line 11">
            <a:extLst>
              <a:ext uri="{FF2B5EF4-FFF2-40B4-BE49-F238E27FC236}">
                <a16:creationId xmlns:a16="http://schemas.microsoft.com/office/drawing/2014/main" id="{414FDE24-4C93-4748-BF45-885E4F675766}"/>
              </a:ext>
            </a:extLst>
          </p:cNvPr>
          <p:cNvSpPr>
            <a:spLocks noChangeShapeType="1"/>
          </p:cNvSpPr>
          <p:nvPr/>
        </p:nvSpPr>
        <p:spPr bwMode="auto">
          <a:xfrm>
            <a:off x="614363"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 name="Line 12">
            <a:extLst>
              <a:ext uri="{FF2B5EF4-FFF2-40B4-BE49-F238E27FC236}">
                <a16:creationId xmlns:a16="http://schemas.microsoft.com/office/drawing/2014/main" id="{A9F792B6-F057-4675-94D5-0FA860065845}"/>
              </a:ext>
            </a:extLst>
          </p:cNvPr>
          <p:cNvSpPr>
            <a:spLocks noChangeShapeType="1"/>
          </p:cNvSpPr>
          <p:nvPr/>
        </p:nvSpPr>
        <p:spPr bwMode="auto">
          <a:xfrm>
            <a:off x="4886326" y="979487"/>
            <a:ext cx="0" cy="4897437"/>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13">
            <a:extLst>
              <a:ext uri="{FF2B5EF4-FFF2-40B4-BE49-F238E27FC236}">
                <a16:creationId xmlns:a16="http://schemas.microsoft.com/office/drawing/2014/main" id="{CC695F64-C3AD-47C2-A2CE-592E426D89F6}"/>
              </a:ext>
            </a:extLst>
          </p:cNvPr>
          <p:cNvSpPr>
            <a:spLocks noChangeShapeType="1"/>
          </p:cNvSpPr>
          <p:nvPr/>
        </p:nvSpPr>
        <p:spPr bwMode="auto">
          <a:xfrm>
            <a:off x="5495926"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 name="Line 14">
            <a:extLst>
              <a:ext uri="{FF2B5EF4-FFF2-40B4-BE49-F238E27FC236}">
                <a16:creationId xmlns:a16="http://schemas.microsoft.com/office/drawing/2014/main" id="{D41EB51A-7E14-457B-901A-5D10E45DF1A6}"/>
              </a:ext>
            </a:extLst>
          </p:cNvPr>
          <p:cNvSpPr>
            <a:spLocks noChangeShapeType="1"/>
          </p:cNvSpPr>
          <p:nvPr/>
        </p:nvSpPr>
        <p:spPr bwMode="auto">
          <a:xfrm>
            <a:off x="6108701" y="979488"/>
            <a:ext cx="0" cy="976313"/>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 name="Line 15">
            <a:extLst>
              <a:ext uri="{FF2B5EF4-FFF2-40B4-BE49-F238E27FC236}">
                <a16:creationId xmlns:a16="http://schemas.microsoft.com/office/drawing/2014/main" id="{765D9D87-196A-4D1D-9EB6-FAC9E440439C}"/>
              </a:ext>
            </a:extLst>
          </p:cNvPr>
          <p:cNvSpPr>
            <a:spLocks noChangeShapeType="1"/>
          </p:cNvSpPr>
          <p:nvPr/>
        </p:nvSpPr>
        <p:spPr bwMode="auto">
          <a:xfrm>
            <a:off x="6715126" y="979488"/>
            <a:ext cx="0" cy="976313"/>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 name="Line 16">
            <a:extLst>
              <a:ext uri="{FF2B5EF4-FFF2-40B4-BE49-F238E27FC236}">
                <a16:creationId xmlns:a16="http://schemas.microsoft.com/office/drawing/2014/main" id="{FCE70231-3BA8-4D8D-8AC1-A82EB875BE7C}"/>
              </a:ext>
            </a:extLst>
          </p:cNvPr>
          <p:cNvSpPr>
            <a:spLocks noChangeShapeType="1"/>
          </p:cNvSpPr>
          <p:nvPr/>
        </p:nvSpPr>
        <p:spPr bwMode="auto">
          <a:xfrm>
            <a:off x="7326313" y="979488"/>
            <a:ext cx="0" cy="976313"/>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7">
            <a:extLst>
              <a:ext uri="{FF2B5EF4-FFF2-40B4-BE49-F238E27FC236}">
                <a16:creationId xmlns:a16="http://schemas.microsoft.com/office/drawing/2014/main" id="{5285699A-E966-4A2E-997A-0BB83D5846B1}"/>
              </a:ext>
            </a:extLst>
          </p:cNvPr>
          <p:cNvSpPr>
            <a:spLocks noChangeShapeType="1"/>
          </p:cNvSpPr>
          <p:nvPr/>
        </p:nvSpPr>
        <p:spPr bwMode="auto">
          <a:xfrm>
            <a:off x="7939088" y="979488"/>
            <a:ext cx="0" cy="976313"/>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 name="Line 18">
            <a:extLst>
              <a:ext uri="{FF2B5EF4-FFF2-40B4-BE49-F238E27FC236}">
                <a16:creationId xmlns:a16="http://schemas.microsoft.com/office/drawing/2014/main" id="{0ADCD58A-8FB6-49B1-90E5-92DD8B9A9CC9}"/>
              </a:ext>
            </a:extLst>
          </p:cNvPr>
          <p:cNvSpPr>
            <a:spLocks noChangeShapeType="1"/>
          </p:cNvSpPr>
          <p:nvPr/>
        </p:nvSpPr>
        <p:spPr bwMode="auto">
          <a:xfrm>
            <a:off x="854710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 name="Line 19">
            <a:extLst>
              <a:ext uri="{FF2B5EF4-FFF2-40B4-BE49-F238E27FC236}">
                <a16:creationId xmlns:a16="http://schemas.microsoft.com/office/drawing/2014/main" id="{2F858017-3763-4A4F-BDB7-AEF0D9D1E8D4}"/>
              </a:ext>
            </a:extLst>
          </p:cNvPr>
          <p:cNvSpPr>
            <a:spLocks noChangeShapeType="1"/>
          </p:cNvSpPr>
          <p:nvPr/>
        </p:nvSpPr>
        <p:spPr bwMode="auto">
          <a:xfrm>
            <a:off x="91567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20">
            <a:extLst>
              <a:ext uri="{FF2B5EF4-FFF2-40B4-BE49-F238E27FC236}">
                <a16:creationId xmlns:a16="http://schemas.microsoft.com/office/drawing/2014/main" id="{3A4A5295-41FF-4295-8EB9-4C2C09871789}"/>
              </a:ext>
            </a:extLst>
          </p:cNvPr>
          <p:cNvSpPr>
            <a:spLocks noChangeShapeType="1"/>
          </p:cNvSpPr>
          <p:nvPr/>
        </p:nvSpPr>
        <p:spPr bwMode="auto">
          <a:xfrm>
            <a:off x="9766301"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6" name="Line 21">
            <a:extLst>
              <a:ext uri="{FF2B5EF4-FFF2-40B4-BE49-F238E27FC236}">
                <a16:creationId xmlns:a16="http://schemas.microsoft.com/office/drawing/2014/main" id="{7E53014A-ED68-4881-802D-FBFFB0410805}"/>
              </a:ext>
            </a:extLst>
          </p:cNvPr>
          <p:cNvSpPr>
            <a:spLocks noChangeShapeType="1"/>
          </p:cNvSpPr>
          <p:nvPr/>
        </p:nvSpPr>
        <p:spPr bwMode="auto">
          <a:xfrm>
            <a:off x="10375901" y="979488"/>
            <a:ext cx="0" cy="984250"/>
          </a:xfrm>
          <a:prstGeom prst="line">
            <a:avLst/>
          </a:prstGeom>
          <a:noFill/>
          <a:ln w="1285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7" name="Line 22">
            <a:extLst>
              <a:ext uri="{FF2B5EF4-FFF2-40B4-BE49-F238E27FC236}">
                <a16:creationId xmlns:a16="http://schemas.microsoft.com/office/drawing/2014/main" id="{CAEC8049-44AF-4D3D-93B0-99AACB88C468}"/>
              </a:ext>
            </a:extLst>
          </p:cNvPr>
          <p:cNvSpPr>
            <a:spLocks noChangeShapeType="1"/>
          </p:cNvSpPr>
          <p:nvPr/>
        </p:nvSpPr>
        <p:spPr bwMode="auto">
          <a:xfrm>
            <a:off x="109870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8" name="Line 23">
            <a:extLst>
              <a:ext uri="{FF2B5EF4-FFF2-40B4-BE49-F238E27FC236}">
                <a16:creationId xmlns:a16="http://schemas.microsoft.com/office/drawing/2014/main" id="{EAD5A6F2-57E4-44FD-8C5D-290836D24569}"/>
              </a:ext>
            </a:extLst>
          </p:cNvPr>
          <p:cNvSpPr>
            <a:spLocks noChangeShapeType="1"/>
          </p:cNvSpPr>
          <p:nvPr/>
        </p:nvSpPr>
        <p:spPr bwMode="auto">
          <a:xfrm>
            <a:off x="11596688" y="979488"/>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9" name="Content Placeholder 2">
            <a:extLst>
              <a:ext uri="{FF2B5EF4-FFF2-40B4-BE49-F238E27FC236}">
                <a16:creationId xmlns:a16="http://schemas.microsoft.com/office/drawing/2014/main" id="{9799DA2F-37DD-413E-A227-9703332D8821}"/>
              </a:ext>
            </a:extLst>
          </p:cNvPr>
          <p:cNvSpPr>
            <a:spLocks noGrp="1"/>
          </p:cNvSpPr>
          <p:nvPr>
            <p:ph idx="1"/>
          </p:nvPr>
        </p:nvSpPr>
        <p:spPr>
          <a:xfrm>
            <a:off x="5084071" y="2718815"/>
            <a:ext cx="6497736" cy="3196273"/>
          </a:xfrm>
        </p:spPr>
        <p:txBody>
          <a:bodyPr numCol="2" spcCol="180000"/>
          <a:lstStyle>
            <a:lvl1pPr>
              <a:spcBef>
                <a:spcPts val="900"/>
              </a:spcBef>
              <a:tabLst>
                <a:tab pos="6545263" algn="r"/>
              </a:tabLst>
              <a:defRPr sz="1800">
                <a:solidFill>
                  <a:schemeClr val="tx1"/>
                </a:solidFill>
              </a:defRPr>
            </a:lvl1pPr>
            <a:lvl2pPr>
              <a:spcBef>
                <a:spcPts val="900"/>
              </a:spcBef>
              <a:tabLst>
                <a:tab pos="6545263" algn="r"/>
              </a:tabLst>
              <a:defRPr sz="1800">
                <a:solidFill>
                  <a:schemeClr val="tx1"/>
                </a:solidFill>
              </a:defRPr>
            </a:lvl2pPr>
            <a:lvl3pPr>
              <a:spcBef>
                <a:spcPts val="900"/>
              </a:spcBef>
              <a:tabLst>
                <a:tab pos="6545263" algn="r"/>
              </a:tabLst>
              <a:defRPr sz="1600">
                <a:solidFill>
                  <a:schemeClr val="tx1"/>
                </a:solidFill>
              </a:defRPr>
            </a:lvl3pPr>
            <a:lvl4pPr>
              <a:tabLst>
                <a:tab pos="6545263" algn="r"/>
              </a:tabLst>
              <a:defRPr sz="1400">
                <a:solidFill>
                  <a:schemeClr val="tx1"/>
                </a:solidFill>
              </a:defRPr>
            </a:lvl4pPr>
            <a:lvl5pPr>
              <a:tabLst>
                <a:tab pos="6545263" algn="r"/>
              </a:tabLst>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8831733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0-#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0-#ppt_w/2"/>
                                          </p:val>
                                        </p:tav>
                                        <p:tav tm="100000">
                                          <p:val>
                                            <p:strVal val="#ppt_x"/>
                                          </p:val>
                                        </p:tav>
                                      </p:tavLst>
                                    </p:anim>
                                    <p:anim calcmode="lin" valueType="num">
                                      <p:cBhvr additive="base">
                                        <p:cTn id="16" dur="500" fill="hold"/>
                                        <p:tgtEl>
                                          <p:spTgt spid="2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0-#ppt_w/2"/>
                                          </p:val>
                                        </p:tav>
                                        <p:tav tm="100000">
                                          <p:val>
                                            <p:strVal val="#ppt_x"/>
                                          </p:val>
                                        </p:tav>
                                      </p:tavLst>
                                    </p:anim>
                                    <p:anim calcmode="lin" valueType="num">
                                      <p:cBhvr additive="base">
                                        <p:cTn id="20" dur="500" fill="hold"/>
                                        <p:tgtEl>
                                          <p:spTgt spid="30"/>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0-#ppt_w/2"/>
                                          </p:val>
                                        </p:tav>
                                        <p:tav tm="100000">
                                          <p:val>
                                            <p:strVal val="#ppt_x"/>
                                          </p:val>
                                        </p:tav>
                                      </p:tavLst>
                                    </p:anim>
                                    <p:anim calcmode="lin" valueType="num">
                                      <p:cBhvr additive="base">
                                        <p:cTn id="24" dur="500" fill="hold"/>
                                        <p:tgtEl>
                                          <p:spTgt spid="3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500" fill="hold"/>
                                        <p:tgtEl>
                                          <p:spTgt spid="34"/>
                                        </p:tgtEl>
                                        <p:attrNameLst>
                                          <p:attrName>ppt_x</p:attrName>
                                        </p:attrNameLst>
                                      </p:cBhvr>
                                      <p:tavLst>
                                        <p:tav tm="0">
                                          <p:val>
                                            <p:strVal val="0-#ppt_w/2"/>
                                          </p:val>
                                        </p:tav>
                                        <p:tav tm="100000">
                                          <p:val>
                                            <p:strVal val="#ppt_x"/>
                                          </p:val>
                                        </p:tav>
                                      </p:tavLst>
                                    </p:anim>
                                    <p:anim calcmode="lin" valueType="num">
                                      <p:cBhvr additive="base">
                                        <p:cTn id="28" dur="5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500" fill="hold"/>
                                        <p:tgtEl>
                                          <p:spTgt spid="35"/>
                                        </p:tgtEl>
                                        <p:attrNameLst>
                                          <p:attrName>ppt_x</p:attrName>
                                        </p:attrNameLst>
                                      </p:cBhvr>
                                      <p:tavLst>
                                        <p:tav tm="0">
                                          <p:val>
                                            <p:strVal val="0-#ppt_w/2"/>
                                          </p:val>
                                        </p:tav>
                                        <p:tav tm="100000">
                                          <p:val>
                                            <p:strVal val="#ppt_x"/>
                                          </p:val>
                                        </p:tav>
                                      </p:tavLst>
                                    </p:anim>
                                    <p:anim calcmode="lin" valueType="num">
                                      <p:cBhvr additive="base">
                                        <p:cTn id="32" dur="500" fill="hold"/>
                                        <p:tgtEl>
                                          <p:spTgt spid="3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6"/>
                                        </p:tgtEl>
                                        <p:attrNameLst>
                                          <p:attrName>style.visibility</p:attrName>
                                        </p:attrNameLst>
                                      </p:cBhvr>
                                      <p:to>
                                        <p:strVal val="visible"/>
                                      </p:to>
                                    </p:set>
                                    <p:anim calcmode="lin" valueType="num">
                                      <p:cBhvr additive="base">
                                        <p:cTn id="35" dur="500" fill="hold"/>
                                        <p:tgtEl>
                                          <p:spTgt spid="36"/>
                                        </p:tgtEl>
                                        <p:attrNameLst>
                                          <p:attrName>ppt_x</p:attrName>
                                        </p:attrNameLst>
                                      </p:cBhvr>
                                      <p:tavLst>
                                        <p:tav tm="0">
                                          <p:val>
                                            <p:strVal val="0-#ppt_w/2"/>
                                          </p:val>
                                        </p:tav>
                                        <p:tav tm="100000">
                                          <p:val>
                                            <p:strVal val="#ppt_x"/>
                                          </p:val>
                                        </p:tav>
                                      </p:tavLst>
                                    </p:anim>
                                    <p:anim calcmode="lin" valueType="num">
                                      <p:cBhvr additive="base">
                                        <p:cTn id="36" dur="500" fill="hold"/>
                                        <p:tgtEl>
                                          <p:spTgt spid="36"/>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fill="hold"/>
                                        <p:tgtEl>
                                          <p:spTgt spid="38"/>
                                        </p:tgtEl>
                                        <p:attrNameLst>
                                          <p:attrName>ppt_x</p:attrName>
                                        </p:attrNameLst>
                                      </p:cBhvr>
                                      <p:tavLst>
                                        <p:tav tm="0">
                                          <p:val>
                                            <p:strVal val="0-#ppt_w/2"/>
                                          </p:val>
                                        </p:tav>
                                        <p:tav tm="100000">
                                          <p:val>
                                            <p:strVal val="#ppt_x"/>
                                          </p:val>
                                        </p:tav>
                                      </p:tavLst>
                                    </p:anim>
                                    <p:anim calcmode="lin" valueType="num">
                                      <p:cBhvr additive="base">
                                        <p:cTn id="40" dur="500" fill="hold"/>
                                        <p:tgtEl>
                                          <p:spTgt spid="38"/>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additive="base">
                                        <p:cTn id="43" dur="500" fill="hold"/>
                                        <p:tgtEl>
                                          <p:spTgt spid="39"/>
                                        </p:tgtEl>
                                        <p:attrNameLst>
                                          <p:attrName>ppt_x</p:attrName>
                                        </p:attrNameLst>
                                      </p:cBhvr>
                                      <p:tavLst>
                                        <p:tav tm="0">
                                          <p:val>
                                            <p:strVal val="0-#ppt_w/2"/>
                                          </p:val>
                                        </p:tav>
                                        <p:tav tm="100000">
                                          <p:val>
                                            <p:strVal val="#ppt_x"/>
                                          </p:val>
                                        </p:tav>
                                      </p:tavLst>
                                    </p:anim>
                                    <p:anim calcmode="lin" valueType="num">
                                      <p:cBhvr additive="base">
                                        <p:cTn id="44" dur="500" fill="hold"/>
                                        <p:tgtEl>
                                          <p:spTgt spid="39"/>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fill="hold"/>
                                        <p:tgtEl>
                                          <p:spTgt spid="40"/>
                                        </p:tgtEl>
                                        <p:attrNameLst>
                                          <p:attrName>ppt_x</p:attrName>
                                        </p:attrNameLst>
                                      </p:cBhvr>
                                      <p:tavLst>
                                        <p:tav tm="0">
                                          <p:val>
                                            <p:strVal val="0-#ppt_w/2"/>
                                          </p:val>
                                        </p:tav>
                                        <p:tav tm="100000">
                                          <p:val>
                                            <p:strVal val="#ppt_x"/>
                                          </p:val>
                                        </p:tav>
                                      </p:tavLst>
                                    </p:anim>
                                    <p:anim calcmode="lin" valueType="num">
                                      <p:cBhvr additive="base">
                                        <p:cTn id="48" dur="500" fill="hold"/>
                                        <p:tgtEl>
                                          <p:spTgt spid="40"/>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anim calcmode="lin" valueType="num">
                                      <p:cBhvr additive="base">
                                        <p:cTn id="51" dur="500" fill="hold"/>
                                        <p:tgtEl>
                                          <p:spTgt spid="41"/>
                                        </p:tgtEl>
                                        <p:attrNameLst>
                                          <p:attrName>ppt_x</p:attrName>
                                        </p:attrNameLst>
                                      </p:cBhvr>
                                      <p:tavLst>
                                        <p:tav tm="0">
                                          <p:val>
                                            <p:strVal val="0-#ppt_w/2"/>
                                          </p:val>
                                        </p:tav>
                                        <p:tav tm="100000">
                                          <p:val>
                                            <p:strVal val="#ppt_x"/>
                                          </p:val>
                                        </p:tav>
                                      </p:tavLst>
                                    </p:anim>
                                    <p:anim calcmode="lin" valueType="num">
                                      <p:cBhvr additive="base">
                                        <p:cTn id="52" dur="500" fill="hold"/>
                                        <p:tgtEl>
                                          <p:spTgt spid="41"/>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 calcmode="lin" valueType="num">
                                      <p:cBhvr additive="base">
                                        <p:cTn id="55" dur="500" fill="hold"/>
                                        <p:tgtEl>
                                          <p:spTgt spid="42"/>
                                        </p:tgtEl>
                                        <p:attrNameLst>
                                          <p:attrName>ppt_x</p:attrName>
                                        </p:attrNameLst>
                                      </p:cBhvr>
                                      <p:tavLst>
                                        <p:tav tm="0">
                                          <p:val>
                                            <p:strVal val="0-#ppt_w/2"/>
                                          </p:val>
                                        </p:tav>
                                        <p:tav tm="100000">
                                          <p:val>
                                            <p:strVal val="#ppt_x"/>
                                          </p:val>
                                        </p:tav>
                                      </p:tavLst>
                                    </p:anim>
                                    <p:anim calcmode="lin" valueType="num">
                                      <p:cBhvr additive="base">
                                        <p:cTn id="56" dur="500" fill="hold"/>
                                        <p:tgtEl>
                                          <p:spTgt spid="42"/>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anim calcmode="lin" valueType="num">
                                      <p:cBhvr additive="base">
                                        <p:cTn id="59" dur="500" fill="hold"/>
                                        <p:tgtEl>
                                          <p:spTgt spid="43"/>
                                        </p:tgtEl>
                                        <p:attrNameLst>
                                          <p:attrName>ppt_x</p:attrName>
                                        </p:attrNameLst>
                                      </p:cBhvr>
                                      <p:tavLst>
                                        <p:tav tm="0">
                                          <p:val>
                                            <p:strVal val="0-#ppt_w/2"/>
                                          </p:val>
                                        </p:tav>
                                        <p:tav tm="100000">
                                          <p:val>
                                            <p:strVal val="#ppt_x"/>
                                          </p:val>
                                        </p:tav>
                                      </p:tavLst>
                                    </p:anim>
                                    <p:anim calcmode="lin" valueType="num">
                                      <p:cBhvr additive="base">
                                        <p:cTn id="60" dur="500" fill="hold"/>
                                        <p:tgtEl>
                                          <p:spTgt spid="43"/>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44"/>
                                        </p:tgtEl>
                                        <p:attrNameLst>
                                          <p:attrName>style.visibility</p:attrName>
                                        </p:attrNameLst>
                                      </p:cBhvr>
                                      <p:to>
                                        <p:strVal val="visible"/>
                                      </p:to>
                                    </p:set>
                                    <p:anim calcmode="lin" valueType="num">
                                      <p:cBhvr additive="base">
                                        <p:cTn id="63" dur="500" fill="hold"/>
                                        <p:tgtEl>
                                          <p:spTgt spid="44"/>
                                        </p:tgtEl>
                                        <p:attrNameLst>
                                          <p:attrName>ppt_x</p:attrName>
                                        </p:attrNameLst>
                                      </p:cBhvr>
                                      <p:tavLst>
                                        <p:tav tm="0">
                                          <p:val>
                                            <p:strVal val="0-#ppt_w/2"/>
                                          </p:val>
                                        </p:tav>
                                        <p:tav tm="100000">
                                          <p:val>
                                            <p:strVal val="#ppt_x"/>
                                          </p:val>
                                        </p:tav>
                                      </p:tavLst>
                                    </p:anim>
                                    <p:anim calcmode="lin" valueType="num">
                                      <p:cBhvr additive="base">
                                        <p:cTn id="64" dur="500" fill="hold"/>
                                        <p:tgtEl>
                                          <p:spTgt spid="44"/>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45"/>
                                        </p:tgtEl>
                                        <p:attrNameLst>
                                          <p:attrName>style.visibility</p:attrName>
                                        </p:attrNameLst>
                                      </p:cBhvr>
                                      <p:to>
                                        <p:strVal val="visible"/>
                                      </p:to>
                                    </p:set>
                                    <p:anim calcmode="lin" valueType="num">
                                      <p:cBhvr additive="base">
                                        <p:cTn id="67" dur="500" fill="hold"/>
                                        <p:tgtEl>
                                          <p:spTgt spid="45"/>
                                        </p:tgtEl>
                                        <p:attrNameLst>
                                          <p:attrName>ppt_x</p:attrName>
                                        </p:attrNameLst>
                                      </p:cBhvr>
                                      <p:tavLst>
                                        <p:tav tm="0">
                                          <p:val>
                                            <p:strVal val="0-#ppt_w/2"/>
                                          </p:val>
                                        </p:tav>
                                        <p:tav tm="100000">
                                          <p:val>
                                            <p:strVal val="#ppt_x"/>
                                          </p:val>
                                        </p:tav>
                                      </p:tavLst>
                                    </p:anim>
                                    <p:anim calcmode="lin" valueType="num">
                                      <p:cBhvr additive="base">
                                        <p:cTn id="68" dur="500" fill="hold"/>
                                        <p:tgtEl>
                                          <p:spTgt spid="45"/>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46"/>
                                        </p:tgtEl>
                                        <p:attrNameLst>
                                          <p:attrName>style.visibility</p:attrName>
                                        </p:attrNameLst>
                                      </p:cBhvr>
                                      <p:to>
                                        <p:strVal val="visible"/>
                                      </p:to>
                                    </p:set>
                                    <p:anim calcmode="lin" valueType="num">
                                      <p:cBhvr additive="base">
                                        <p:cTn id="71" dur="500" fill="hold"/>
                                        <p:tgtEl>
                                          <p:spTgt spid="46"/>
                                        </p:tgtEl>
                                        <p:attrNameLst>
                                          <p:attrName>ppt_x</p:attrName>
                                        </p:attrNameLst>
                                      </p:cBhvr>
                                      <p:tavLst>
                                        <p:tav tm="0">
                                          <p:val>
                                            <p:strVal val="0-#ppt_w/2"/>
                                          </p:val>
                                        </p:tav>
                                        <p:tav tm="100000">
                                          <p:val>
                                            <p:strVal val="#ppt_x"/>
                                          </p:val>
                                        </p:tav>
                                      </p:tavLst>
                                    </p:anim>
                                    <p:anim calcmode="lin" valueType="num">
                                      <p:cBhvr additive="base">
                                        <p:cTn id="72" dur="500" fill="hold"/>
                                        <p:tgtEl>
                                          <p:spTgt spid="46"/>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47"/>
                                        </p:tgtEl>
                                        <p:attrNameLst>
                                          <p:attrName>style.visibility</p:attrName>
                                        </p:attrNameLst>
                                      </p:cBhvr>
                                      <p:to>
                                        <p:strVal val="visible"/>
                                      </p:to>
                                    </p:set>
                                    <p:anim calcmode="lin" valueType="num">
                                      <p:cBhvr additive="base">
                                        <p:cTn id="75" dur="500" fill="hold"/>
                                        <p:tgtEl>
                                          <p:spTgt spid="47"/>
                                        </p:tgtEl>
                                        <p:attrNameLst>
                                          <p:attrName>ppt_x</p:attrName>
                                        </p:attrNameLst>
                                      </p:cBhvr>
                                      <p:tavLst>
                                        <p:tav tm="0">
                                          <p:val>
                                            <p:strVal val="0-#ppt_w/2"/>
                                          </p:val>
                                        </p:tav>
                                        <p:tav tm="100000">
                                          <p:val>
                                            <p:strVal val="#ppt_x"/>
                                          </p:val>
                                        </p:tav>
                                      </p:tavLst>
                                    </p:anim>
                                    <p:anim calcmode="lin" valueType="num">
                                      <p:cBhvr additive="base">
                                        <p:cTn id="76" dur="500" fill="hold"/>
                                        <p:tgtEl>
                                          <p:spTgt spid="47"/>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48"/>
                                        </p:tgtEl>
                                        <p:attrNameLst>
                                          <p:attrName>style.visibility</p:attrName>
                                        </p:attrNameLst>
                                      </p:cBhvr>
                                      <p:to>
                                        <p:strVal val="visible"/>
                                      </p:to>
                                    </p:set>
                                    <p:anim calcmode="lin" valueType="num">
                                      <p:cBhvr additive="base">
                                        <p:cTn id="79" dur="500" fill="hold"/>
                                        <p:tgtEl>
                                          <p:spTgt spid="48"/>
                                        </p:tgtEl>
                                        <p:attrNameLst>
                                          <p:attrName>ppt_x</p:attrName>
                                        </p:attrNameLst>
                                      </p:cBhvr>
                                      <p:tavLst>
                                        <p:tav tm="0">
                                          <p:val>
                                            <p:strVal val="0-#ppt_w/2"/>
                                          </p:val>
                                        </p:tav>
                                        <p:tav tm="100000">
                                          <p:val>
                                            <p:strVal val="#ppt_x"/>
                                          </p:val>
                                        </p:tav>
                                      </p:tavLst>
                                    </p:anim>
                                    <p:anim calcmode="lin" valueType="num">
                                      <p:cBhvr additive="base">
                                        <p:cTn id="80" dur="500" fill="hold"/>
                                        <p:tgtEl>
                                          <p:spTgt spid="48"/>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22" presetClass="entr" presetSubtype="1" fill="hold" grpId="0" nodeType="after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wipe(up)">
                                      <p:cBhvr>
                                        <p:cTn id="84" dur="500"/>
                                        <p:tgtEl>
                                          <p:spTgt spid="32"/>
                                        </p:tgtEl>
                                      </p:cBhvr>
                                    </p:animEffect>
                                  </p:childTnLst>
                                </p:cTn>
                              </p:par>
                              <p:par>
                                <p:cTn id="85" presetID="10" presetClass="entr" presetSubtype="0" fill="hold" grpId="0" nodeType="withEffect">
                                  <p:stCondLst>
                                    <p:cond delay="250"/>
                                  </p:stCondLst>
                                  <p:childTnLst>
                                    <p:set>
                                      <p:cBhvr>
                                        <p:cTn id="86" dur="1" fill="hold">
                                          <p:stCondLst>
                                            <p:cond delay="0"/>
                                          </p:stCondLst>
                                        </p:cTn>
                                        <p:tgtEl>
                                          <p:spTgt spid="2"/>
                                        </p:tgtEl>
                                        <p:attrNameLst>
                                          <p:attrName>style.visibility</p:attrName>
                                        </p:attrNameLst>
                                      </p:cBhvr>
                                      <p:to>
                                        <p:strVal val="visible"/>
                                      </p:to>
                                    </p:set>
                                    <p:animEffect transition="in" filter="fade">
                                      <p:cBhvr>
                                        <p:cTn id="87" dur="500"/>
                                        <p:tgtEl>
                                          <p:spTgt spid="2"/>
                                        </p:tgtEl>
                                      </p:cBhvr>
                                    </p:animEffect>
                                  </p:childTnLst>
                                </p:cTn>
                              </p:par>
                              <p:par>
                                <p:cTn id="88" presetID="22" presetClass="entr" presetSubtype="1" fill="hold" grpId="0" nodeType="withEffect">
                                  <p:stCondLst>
                                    <p:cond delay="0"/>
                                  </p:stCondLst>
                                  <p:childTnLst>
                                    <p:set>
                                      <p:cBhvr>
                                        <p:cTn id="89" dur="1" fill="hold">
                                          <p:stCondLst>
                                            <p:cond delay="0"/>
                                          </p:stCondLst>
                                        </p:cTn>
                                        <p:tgtEl>
                                          <p:spTgt spid="37"/>
                                        </p:tgtEl>
                                        <p:attrNameLst>
                                          <p:attrName>style.visibility</p:attrName>
                                        </p:attrNameLst>
                                      </p:cBhvr>
                                      <p:to>
                                        <p:strVal val="visible"/>
                                      </p:to>
                                    </p:set>
                                    <p:animEffect transition="in" filter="wipe(up)">
                                      <p:cBhvr>
                                        <p:cTn id="90" dur="750"/>
                                        <p:tgtEl>
                                          <p:spTgt spid="37"/>
                                        </p:tgtEl>
                                      </p:cBhvr>
                                    </p:animEffect>
                                  </p:childTnLst>
                                </p:cTn>
                              </p:par>
                              <p:par>
                                <p:cTn id="91" presetID="10" presetClass="entr" presetSubtype="0" fill="hold" grpId="0" nodeType="withEffect">
                                  <p:stCondLst>
                                    <p:cond delay="500"/>
                                  </p:stCondLst>
                                  <p:childTnLst>
                                    <p:set>
                                      <p:cBhvr>
                                        <p:cTn id="92" dur="1" fill="hold">
                                          <p:stCondLst>
                                            <p:cond delay="0"/>
                                          </p:stCondLst>
                                        </p:cTn>
                                        <p:tgtEl>
                                          <p:spTgt spid="49">
                                            <p:txEl>
                                              <p:pRg st="0" end="0"/>
                                            </p:txEl>
                                          </p:spTgt>
                                        </p:tgtEl>
                                        <p:attrNameLst>
                                          <p:attrName>style.visibility</p:attrName>
                                        </p:attrNameLst>
                                      </p:cBhvr>
                                      <p:to>
                                        <p:strVal val="visible"/>
                                      </p:to>
                                    </p:set>
                                    <p:animEffect transition="in" filter="fade">
                                      <p:cBhvr>
                                        <p:cTn id="93" dur="500"/>
                                        <p:tgtEl>
                                          <p:spTgt spid="49">
                                            <p:txEl>
                                              <p:pRg st="0" end="0"/>
                                            </p:txEl>
                                          </p:spTgt>
                                        </p:tgtEl>
                                      </p:cBhvr>
                                    </p:animEffect>
                                  </p:childTnLst>
                                </p:cTn>
                              </p:par>
                              <p:par>
                                <p:cTn id="94" presetID="10" presetClass="entr" presetSubtype="0" fill="hold" grpId="0" nodeType="withEffect">
                                  <p:stCondLst>
                                    <p:cond delay="500"/>
                                  </p:stCondLst>
                                  <p:childTnLst>
                                    <p:set>
                                      <p:cBhvr>
                                        <p:cTn id="95" dur="1" fill="hold">
                                          <p:stCondLst>
                                            <p:cond delay="0"/>
                                          </p:stCondLst>
                                        </p:cTn>
                                        <p:tgtEl>
                                          <p:spTgt spid="49">
                                            <p:txEl>
                                              <p:pRg st="1" end="1"/>
                                            </p:txEl>
                                          </p:spTgt>
                                        </p:tgtEl>
                                        <p:attrNameLst>
                                          <p:attrName>style.visibility</p:attrName>
                                        </p:attrNameLst>
                                      </p:cBhvr>
                                      <p:to>
                                        <p:strVal val="visible"/>
                                      </p:to>
                                    </p:set>
                                    <p:animEffect transition="in" filter="fade">
                                      <p:cBhvr>
                                        <p:cTn id="96" dur="500"/>
                                        <p:tgtEl>
                                          <p:spTgt spid="49">
                                            <p:txEl>
                                              <p:pRg st="1" end="1"/>
                                            </p:txEl>
                                          </p:spTgt>
                                        </p:tgtEl>
                                      </p:cBhvr>
                                    </p:animEffect>
                                  </p:childTnLst>
                                </p:cTn>
                              </p:par>
                              <p:par>
                                <p:cTn id="97" presetID="10" presetClass="entr" presetSubtype="0" fill="hold" grpId="0" nodeType="withEffect">
                                  <p:stCondLst>
                                    <p:cond delay="500"/>
                                  </p:stCondLst>
                                  <p:childTnLst>
                                    <p:set>
                                      <p:cBhvr>
                                        <p:cTn id="98" dur="1" fill="hold">
                                          <p:stCondLst>
                                            <p:cond delay="0"/>
                                          </p:stCondLst>
                                        </p:cTn>
                                        <p:tgtEl>
                                          <p:spTgt spid="49">
                                            <p:txEl>
                                              <p:pRg st="2" end="2"/>
                                            </p:txEl>
                                          </p:spTgt>
                                        </p:tgtEl>
                                        <p:attrNameLst>
                                          <p:attrName>style.visibility</p:attrName>
                                        </p:attrNameLst>
                                      </p:cBhvr>
                                      <p:to>
                                        <p:strVal val="visible"/>
                                      </p:to>
                                    </p:set>
                                    <p:animEffect transition="in" filter="fade">
                                      <p:cBhvr>
                                        <p:cTn id="99" dur="500"/>
                                        <p:tgtEl>
                                          <p:spTgt spid="49">
                                            <p:txEl>
                                              <p:pRg st="2" end="2"/>
                                            </p:txEl>
                                          </p:spTgt>
                                        </p:tgtEl>
                                      </p:cBhvr>
                                    </p:animEffect>
                                  </p:childTnLst>
                                </p:cTn>
                              </p:par>
                              <p:par>
                                <p:cTn id="100" presetID="10" presetClass="entr" presetSubtype="0" fill="hold" grpId="0" nodeType="withEffect">
                                  <p:stCondLst>
                                    <p:cond delay="500"/>
                                  </p:stCondLst>
                                  <p:childTnLst>
                                    <p:set>
                                      <p:cBhvr>
                                        <p:cTn id="101" dur="1" fill="hold">
                                          <p:stCondLst>
                                            <p:cond delay="0"/>
                                          </p:stCondLst>
                                        </p:cTn>
                                        <p:tgtEl>
                                          <p:spTgt spid="49">
                                            <p:txEl>
                                              <p:pRg st="3" end="3"/>
                                            </p:txEl>
                                          </p:spTgt>
                                        </p:tgtEl>
                                        <p:attrNameLst>
                                          <p:attrName>style.visibility</p:attrName>
                                        </p:attrNameLst>
                                      </p:cBhvr>
                                      <p:to>
                                        <p:strVal val="visible"/>
                                      </p:to>
                                    </p:set>
                                    <p:animEffect transition="in" filter="fade">
                                      <p:cBhvr>
                                        <p:cTn id="102" dur="500"/>
                                        <p:tgtEl>
                                          <p:spTgt spid="49">
                                            <p:txEl>
                                              <p:pRg st="3" end="3"/>
                                            </p:txEl>
                                          </p:spTgt>
                                        </p:tgtEl>
                                      </p:cBhvr>
                                    </p:animEffect>
                                  </p:childTnLst>
                                </p:cTn>
                              </p:par>
                              <p:par>
                                <p:cTn id="103" presetID="10" presetClass="entr" presetSubtype="0" fill="hold" grpId="0" nodeType="withEffect">
                                  <p:stCondLst>
                                    <p:cond delay="500"/>
                                  </p:stCondLst>
                                  <p:childTnLst>
                                    <p:set>
                                      <p:cBhvr>
                                        <p:cTn id="104" dur="1" fill="hold">
                                          <p:stCondLst>
                                            <p:cond delay="0"/>
                                          </p:stCondLst>
                                        </p:cTn>
                                        <p:tgtEl>
                                          <p:spTgt spid="49">
                                            <p:txEl>
                                              <p:pRg st="4" end="4"/>
                                            </p:txEl>
                                          </p:spTgt>
                                        </p:tgtEl>
                                        <p:attrNameLst>
                                          <p:attrName>style.visibility</p:attrName>
                                        </p:attrNameLst>
                                      </p:cBhvr>
                                      <p:to>
                                        <p:strVal val="visible"/>
                                      </p:to>
                                    </p:set>
                                    <p:animEffect transition="in" filter="fade">
                                      <p:cBhvr>
                                        <p:cTn id="105" dur="500"/>
                                        <p:tgtEl>
                                          <p:spTgt spid="4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6" grpId="0" animBg="1"/>
      <p:bldP spid="28" grpId="0" animBg="1"/>
      <p:bldP spid="29" grpId="0" animBg="1"/>
      <p:bldP spid="30"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uiExpand="1" build="p">
        <p:tmplLst>
          <p:tmpl lvl="1">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2">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3">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4">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 lvl="5">
            <p:tnLst>
              <p:par>
                <p:cTn presetID="10" presetClass="entr" presetSubtype="0" fill="hold" nodeType="withEffect">
                  <p:stCondLst>
                    <p:cond delay="50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Lst>
      </p:bldP>
    </p:bld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5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userDrawn="1"/>
        </p:nvSpPr>
        <p:spPr>
          <a:xfrm>
            <a:off x="0" y="0"/>
            <a:ext cx="426784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4368310" y="0"/>
            <a:ext cx="7823686" cy="6858000"/>
          </a:xfrm>
          <a:noFill/>
        </p:spPr>
        <p:txBody>
          <a:bodyPr/>
          <a:lstStyle/>
          <a:p>
            <a:endParaRPr lang="en-GB"/>
          </a:p>
        </p:txBody>
      </p:sp>
      <p:sp>
        <p:nvSpPr>
          <p:cNvPr id="3" name="Footer Placeholder 2">
            <a:extLst>
              <a:ext uri="{FF2B5EF4-FFF2-40B4-BE49-F238E27FC236}">
                <a16:creationId xmlns:a16="http://schemas.microsoft.com/office/drawing/2014/main" id="{AE6A96F2-B19B-42E7-B445-88977100E17E}"/>
              </a:ext>
            </a:extLst>
          </p:cNvPr>
          <p:cNvSpPr>
            <a:spLocks noGrp="1"/>
          </p:cNvSpPr>
          <p:nvPr>
            <p:ph type="ftr" sz="quarter" idx="24"/>
          </p:nvPr>
        </p:nvSpPr>
        <p:spPr/>
        <p:txBody>
          <a:bodyPr/>
          <a:lstStyle>
            <a:lvl1pPr>
              <a:defRPr>
                <a:solidFill>
                  <a:schemeClr val="bg2"/>
                </a:solidFill>
              </a:defRPr>
            </a:lvl1pPr>
          </a:lstStyle>
          <a:p>
            <a:r>
              <a:rPr lang="en-GB"/>
              <a:t>Commercial in confidence</a:t>
            </a:r>
          </a:p>
        </p:txBody>
      </p:sp>
      <p:sp>
        <p:nvSpPr>
          <p:cNvPr id="4" name="Slide Number Placeholder 3">
            <a:extLst>
              <a:ext uri="{FF2B5EF4-FFF2-40B4-BE49-F238E27FC236}">
                <a16:creationId xmlns:a16="http://schemas.microsoft.com/office/drawing/2014/main" id="{D6D4BAF3-139E-4D57-92E4-F7E0D5046D52}"/>
              </a:ext>
            </a:extLst>
          </p:cNvPr>
          <p:cNvSpPr>
            <a:spLocks noGrp="1"/>
          </p:cNvSpPr>
          <p:nvPr>
            <p:ph type="sldNum" sz="quarter" idx="25"/>
          </p:nvPr>
        </p:nvSpPr>
        <p:spPr/>
        <p:txBody>
          <a:bodyPr/>
          <a:lstStyle>
            <a:lvl1pPr>
              <a:defRPr>
                <a:solidFill>
                  <a:schemeClr val="tx2"/>
                </a:solidFill>
              </a:defRPr>
            </a:lvl1pPr>
          </a:lstStyle>
          <a:p>
            <a:fld id="{043C2FB7-9533-4568-9B8F-F5133F6949BD}" type="slidenum">
              <a:rPr lang="en-GB" smtClean="0"/>
              <a:pPr/>
              <a:t>‹#›</a:t>
            </a:fld>
            <a:endParaRPr lang="en-GB"/>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04863" y="239083"/>
            <a:ext cx="3247588" cy="755904"/>
          </a:xfrm>
        </p:spPr>
        <p:txBody>
          <a:bodyPr/>
          <a:lstStyle>
            <a:lvl1pPr>
              <a:defRPr>
                <a:solidFill>
                  <a:schemeClr val="bg2"/>
                </a:solidFill>
              </a:defRPr>
            </a:lvl1pPr>
          </a:lstStyle>
          <a:p>
            <a:r>
              <a:rPr lang="en-US"/>
              <a:t>Objectives</a:t>
            </a:r>
            <a:endParaRPr lang="en-GB"/>
          </a:p>
        </p:txBody>
      </p:sp>
      <p:sp>
        <p:nvSpPr>
          <p:cNvPr id="11" name="Text Placeholder 8">
            <a:extLst>
              <a:ext uri="{FF2B5EF4-FFF2-40B4-BE49-F238E27FC236}">
                <a16:creationId xmlns:a16="http://schemas.microsoft.com/office/drawing/2014/main" id="{EF680D5D-8F05-4D4C-920C-E3C250BAFBA6}"/>
              </a:ext>
            </a:extLst>
          </p:cNvPr>
          <p:cNvSpPr>
            <a:spLocks noGrp="1"/>
          </p:cNvSpPr>
          <p:nvPr>
            <p:ph type="body" sz="quarter" idx="28"/>
          </p:nvPr>
        </p:nvSpPr>
        <p:spPr>
          <a:xfrm>
            <a:off x="813116" y="1957388"/>
            <a:ext cx="3254375" cy="3919537"/>
          </a:xfrm>
        </p:spPr>
        <p:txBody>
          <a:bodyPr/>
          <a:lstStyle>
            <a:lvl1pPr>
              <a:defRPr>
                <a:solidFill>
                  <a:schemeClr val="bg2"/>
                </a:solidFill>
              </a:defRPr>
            </a:lvl1pPr>
            <a:lvl2pPr>
              <a:defRPr>
                <a:solidFill>
                  <a:schemeClr val="bg2"/>
                </a:solidFill>
              </a:defRPr>
            </a:lvl2pPr>
            <a:lvl3pPr>
              <a:buClr>
                <a:schemeClr val="bg2"/>
              </a:buClr>
              <a:defRPr>
                <a:solidFill>
                  <a:schemeClr val="bg2"/>
                </a:solidFill>
              </a:defRPr>
            </a:lvl3pPr>
            <a:lvl4pPr>
              <a:buClr>
                <a:schemeClr val="bg2"/>
              </a:buClr>
              <a:defRPr>
                <a:solidFill>
                  <a:schemeClr val="bg2"/>
                </a:solidFill>
              </a:defRPr>
            </a:lvl4pPr>
            <a:lvl5pPr>
              <a:buClr>
                <a:schemeClr val="bg2"/>
              </a:buCl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79815136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6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userDrawn="1"/>
        </p:nvSpPr>
        <p:spPr>
          <a:xfrm>
            <a:off x="7923213" y="984250"/>
            <a:ext cx="3663955" cy="4892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604832" y="984250"/>
            <a:ext cx="7253707" cy="4892675"/>
          </a:xfrm>
          <a:solidFill>
            <a:schemeClr val="bg2"/>
          </a:solidFill>
        </p:spPr>
        <p:txBody>
          <a:bodyPr/>
          <a:lstStyle/>
          <a:p>
            <a:endParaRPr lang="en-GB"/>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132249" y="995079"/>
            <a:ext cx="3254889" cy="553166"/>
          </a:xfrm>
        </p:spPr>
        <p:txBody>
          <a:bodyPr/>
          <a:lstStyle>
            <a:lvl1pPr>
              <a:defRPr>
                <a:solidFill>
                  <a:schemeClr val="bg2"/>
                </a:solidFill>
              </a:defRPr>
            </a:lvl1pPr>
          </a:lstStyle>
          <a:p>
            <a:r>
              <a:rPr lang="en-US"/>
              <a:t>Objectives</a:t>
            </a:r>
            <a:endParaRPr lang="en-GB"/>
          </a:p>
        </p:txBody>
      </p:sp>
      <p:sp>
        <p:nvSpPr>
          <p:cNvPr id="9" name="Footer Placeholder 8">
            <a:extLst>
              <a:ext uri="{FF2B5EF4-FFF2-40B4-BE49-F238E27FC236}">
                <a16:creationId xmlns:a16="http://schemas.microsoft.com/office/drawing/2014/main" id="{B7C2F8BC-77D6-4C2F-919A-63CA19074964}"/>
              </a:ext>
            </a:extLst>
          </p:cNvPr>
          <p:cNvSpPr>
            <a:spLocks noGrp="1"/>
          </p:cNvSpPr>
          <p:nvPr>
            <p:ph type="ftr" sz="quarter" idx="29"/>
          </p:nvPr>
        </p:nvSpPr>
        <p:spPr/>
        <p:txBody>
          <a:bodyPr/>
          <a:lstStyle>
            <a:lvl1pPr>
              <a:defRPr/>
            </a:lvl1pPr>
          </a:lstStyle>
          <a:p>
            <a:r>
              <a:rPr lang="en-GB"/>
              <a:t>Commercial in confidence</a:t>
            </a:r>
          </a:p>
        </p:txBody>
      </p:sp>
      <p:sp>
        <p:nvSpPr>
          <p:cNvPr id="11" name="Slide Number Placeholder 10">
            <a:extLst>
              <a:ext uri="{FF2B5EF4-FFF2-40B4-BE49-F238E27FC236}">
                <a16:creationId xmlns:a16="http://schemas.microsoft.com/office/drawing/2014/main" id="{75683228-5D73-4040-9AA2-D8ACD42135C7}"/>
              </a:ext>
            </a:extLst>
          </p:cNvPr>
          <p:cNvSpPr>
            <a:spLocks noGrp="1"/>
          </p:cNvSpPr>
          <p:nvPr>
            <p:ph type="sldNum" sz="quarter" idx="30"/>
          </p:nvPr>
        </p:nvSpPr>
        <p:spPr/>
        <p:txBody>
          <a:bodyPr/>
          <a:lstStyle/>
          <a:p>
            <a:fld id="{043C2FB7-9533-4568-9B8F-F5133F6949BD}" type="slidenum">
              <a:rPr lang="en-GB" smtClean="0"/>
              <a:pPr/>
              <a:t>‹#›</a:t>
            </a:fld>
            <a:endParaRPr lang="en-GB"/>
          </a:p>
        </p:txBody>
      </p:sp>
      <p:sp>
        <p:nvSpPr>
          <p:cNvPr id="13" name="Text Placeholder 8">
            <a:extLst>
              <a:ext uri="{FF2B5EF4-FFF2-40B4-BE49-F238E27FC236}">
                <a16:creationId xmlns:a16="http://schemas.microsoft.com/office/drawing/2014/main" id="{FCE8BAEC-689F-4FE4-A40E-545E4F9AD8E0}"/>
              </a:ext>
            </a:extLst>
          </p:cNvPr>
          <p:cNvSpPr>
            <a:spLocks noGrp="1"/>
          </p:cNvSpPr>
          <p:nvPr>
            <p:ph type="body" sz="quarter" idx="31"/>
          </p:nvPr>
        </p:nvSpPr>
        <p:spPr>
          <a:xfrm>
            <a:off x="8132763" y="1957388"/>
            <a:ext cx="3254375" cy="3919537"/>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14183701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7_Objective with image">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AABBEC-36E9-4323-BC88-92D6DF2C9039}"/>
              </a:ext>
            </a:extLst>
          </p:cNvPr>
          <p:cNvSpPr/>
          <p:nvPr userDrawn="1"/>
        </p:nvSpPr>
        <p:spPr>
          <a:xfrm>
            <a:off x="599276" y="984250"/>
            <a:ext cx="3663955" cy="48926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icture Placeholder 5">
            <a:extLst>
              <a:ext uri="{FF2B5EF4-FFF2-40B4-BE49-F238E27FC236}">
                <a16:creationId xmlns:a16="http://schemas.microsoft.com/office/drawing/2014/main" id="{935D83C6-9F04-4C73-9A49-DE0CFEA954A4}"/>
              </a:ext>
            </a:extLst>
          </p:cNvPr>
          <p:cNvSpPr>
            <a:spLocks noGrp="1"/>
          </p:cNvSpPr>
          <p:nvPr>
            <p:ph type="pic" sz="quarter" idx="26"/>
          </p:nvPr>
        </p:nvSpPr>
        <p:spPr>
          <a:xfrm>
            <a:off x="4368310" y="984250"/>
            <a:ext cx="7209536" cy="4892675"/>
          </a:xfrm>
        </p:spPr>
        <p:txBody>
          <a:bodyPr/>
          <a:lstStyle/>
          <a:p>
            <a:endParaRPr lang="en-GB"/>
          </a:p>
        </p:txBody>
      </p:sp>
      <p:sp>
        <p:nvSpPr>
          <p:cNvPr id="8" name="Title 7">
            <a:extLst>
              <a:ext uri="{FF2B5EF4-FFF2-40B4-BE49-F238E27FC236}">
                <a16:creationId xmlns:a16="http://schemas.microsoft.com/office/drawing/2014/main" id="{E0717700-0D7D-4386-A618-7E816D5916A5}"/>
              </a:ext>
            </a:extLst>
          </p:cNvPr>
          <p:cNvSpPr>
            <a:spLocks noGrp="1"/>
          </p:cNvSpPr>
          <p:nvPr>
            <p:ph type="title" hasCustomPrompt="1"/>
          </p:nvPr>
        </p:nvSpPr>
        <p:spPr>
          <a:xfrm>
            <a:off x="804863" y="995079"/>
            <a:ext cx="3247592" cy="553166"/>
          </a:xfrm>
        </p:spPr>
        <p:txBody>
          <a:bodyPr/>
          <a:lstStyle>
            <a:lvl1pPr>
              <a:defRPr>
                <a:solidFill>
                  <a:schemeClr val="bg2"/>
                </a:solidFill>
              </a:defRPr>
            </a:lvl1pPr>
          </a:lstStyle>
          <a:p>
            <a:r>
              <a:rPr lang="en-US"/>
              <a:t>Objectives</a:t>
            </a:r>
            <a:endParaRPr lang="en-GB"/>
          </a:p>
        </p:txBody>
      </p:sp>
      <p:sp>
        <p:nvSpPr>
          <p:cNvPr id="9" name="Footer Placeholder 8">
            <a:extLst>
              <a:ext uri="{FF2B5EF4-FFF2-40B4-BE49-F238E27FC236}">
                <a16:creationId xmlns:a16="http://schemas.microsoft.com/office/drawing/2014/main" id="{B7C2F8BC-77D6-4C2F-919A-63CA19074964}"/>
              </a:ext>
            </a:extLst>
          </p:cNvPr>
          <p:cNvSpPr>
            <a:spLocks noGrp="1"/>
          </p:cNvSpPr>
          <p:nvPr>
            <p:ph type="ftr" sz="quarter" idx="29"/>
          </p:nvPr>
        </p:nvSpPr>
        <p:spPr/>
        <p:txBody>
          <a:bodyPr/>
          <a:lstStyle>
            <a:lvl1pPr>
              <a:defRPr/>
            </a:lvl1pPr>
          </a:lstStyle>
          <a:p>
            <a:r>
              <a:rPr lang="en-GB"/>
              <a:t>Commercial in confidence</a:t>
            </a:r>
          </a:p>
        </p:txBody>
      </p:sp>
      <p:sp>
        <p:nvSpPr>
          <p:cNvPr id="11" name="Slide Number Placeholder 10">
            <a:extLst>
              <a:ext uri="{FF2B5EF4-FFF2-40B4-BE49-F238E27FC236}">
                <a16:creationId xmlns:a16="http://schemas.microsoft.com/office/drawing/2014/main" id="{75683228-5D73-4040-9AA2-D8ACD42135C7}"/>
              </a:ext>
            </a:extLst>
          </p:cNvPr>
          <p:cNvSpPr>
            <a:spLocks noGrp="1"/>
          </p:cNvSpPr>
          <p:nvPr>
            <p:ph type="sldNum" sz="quarter" idx="30"/>
          </p:nvPr>
        </p:nvSpPr>
        <p:spPr/>
        <p:txBody>
          <a:bodyPr/>
          <a:lstStyle/>
          <a:p>
            <a:fld id="{043C2FB7-9533-4568-9B8F-F5133F6949BD}" type="slidenum">
              <a:rPr lang="en-GB" smtClean="0"/>
              <a:pPr/>
              <a:t>‹#›</a:t>
            </a:fld>
            <a:endParaRPr lang="en-GB"/>
          </a:p>
        </p:txBody>
      </p:sp>
      <p:sp>
        <p:nvSpPr>
          <p:cNvPr id="12" name="Text Placeholder 8">
            <a:extLst>
              <a:ext uri="{FF2B5EF4-FFF2-40B4-BE49-F238E27FC236}">
                <a16:creationId xmlns:a16="http://schemas.microsoft.com/office/drawing/2014/main" id="{D5A2AB75-7498-47E9-A8C7-3523A5348119}"/>
              </a:ext>
            </a:extLst>
          </p:cNvPr>
          <p:cNvSpPr>
            <a:spLocks noGrp="1"/>
          </p:cNvSpPr>
          <p:nvPr>
            <p:ph type="body" sz="quarter" idx="31"/>
          </p:nvPr>
        </p:nvSpPr>
        <p:spPr>
          <a:xfrm>
            <a:off x="813116" y="1957388"/>
            <a:ext cx="3254375" cy="3919537"/>
          </a:xfrm>
        </p:spPr>
        <p:txBody>
          <a:bodyPr/>
          <a:lstStyle>
            <a:lvl1pPr>
              <a:defRPr>
                <a:solidFill>
                  <a:schemeClr val="bg2"/>
                </a:solidFill>
              </a:defRPr>
            </a:lvl1pPr>
            <a:lvl2pPr>
              <a:defRPr>
                <a:solidFill>
                  <a:schemeClr val="bg2"/>
                </a:solidFill>
              </a:defRPr>
            </a:lvl2pPr>
            <a:lvl3pPr>
              <a:buClr>
                <a:schemeClr val="bg2"/>
              </a:buClr>
              <a:defRPr>
                <a:solidFill>
                  <a:schemeClr val="bg2"/>
                </a:solidFill>
              </a:defRPr>
            </a:lvl3pPr>
            <a:lvl4pPr>
              <a:buClr>
                <a:schemeClr val="bg2"/>
              </a:buClr>
              <a:defRPr>
                <a:solidFill>
                  <a:schemeClr val="bg2"/>
                </a:solidFill>
              </a:defRPr>
            </a:lvl4pPr>
            <a:lvl5pPr>
              <a:buClr>
                <a:schemeClr val="bg2"/>
              </a:buCl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34982536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923">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DEA16-0A95-4108-9D20-2CA45E916D8C}"/>
              </a:ext>
            </a:extLst>
          </p:cNvPr>
          <p:cNvSpPr>
            <a:spLocks noGrp="1"/>
          </p:cNvSpPr>
          <p:nvPr>
            <p:ph sz="half" idx="1"/>
          </p:nvPr>
        </p:nvSpPr>
        <p:spPr>
          <a:xfrm>
            <a:off x="803275" y="1957388"/>
            <a:ext cx="4985544"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BD592C0-76DD-4D04-9264-30C9FD8684FB}"/>
              </a:ext>
            </a:extLst>
          </p:cNvPr>
          <p:cNvSpPr>
            <a:spLocks noGrp="1"/>
          </p:cNvSpPr>
          <p:nvPr>
            <p:ph sz="half" idx="2"/>
          </p:nvPr>
        </p:nvSpPr>
        <p:spPr>
          <a:xfrm>
            <a:off x="6401594" y="1957388"/>
            <a:ext cx="4985544"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4C71322B-9310-436E-8D43-A08160BC0E6C}"/>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10" name="Text Placeholder 2">
            <a:extLst>
              <a:ext uri="{FF2B5EF4-FFF2-40B4-BE49-F238E27FC236}">
                <a16:creationId xmlns:a16="http://schemas.microsoft.com/office/drawing/2014/main" id="{DBB61A7B-99A8-4175-8BF1-141D855160D9}"/>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46911815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DEA16-0A95-4108-9D20-2CA45E916D8C}"/>
              </a:ext>
            </a:extLst>
          </p:cNvPr>
          <p:cNvSpPr>
            <a:spLocks noGrp="1"/>
          </p:cNvSpPr>
          <p:nvPr>
            <p:ph sz="half" idx="1"/>
          </p:nvPr>
        </p:nvSpPr>
        <p:spPr>
          <a:xfrm>
            <a:off x="803275" y="1957388"/>
            <a:ext cx="3457575"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BD592C0-76DD-4D04-9264-30C9FD8684FB}"/>
              </a:ext>
            </a:extLst>
          </p:cNvPr>
          <p:cNvSpPr>
            <a:spLocks noGrp="1"/>
          </p:cNvSpPr>
          <p:nvPr>
            <p:ph sz="half" idx="2"/>
          </p:nvPr>
        </p:nvSpPr>
        <p:spPr>
          <a:xfrm>
            <a:off x="4872038" y="1957388"/>
            <a:ext cx="6515100"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4C71322B-9310-436E-8D43-A08160BC0E6C}"/>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10" name="Text Placeholder 2">
            <a:extLst>
              <a:ext uri="{FF2B5EF4-FFF2-40B4-BE49-F238E27FC236}">
                <a16:creationId xmlns:a16="http://schemas.microsoft.com/office/drawing/2014/main" id="{DBB61A7B-99A8-4175-8BF1-141D855160D9}"/>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191184398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5_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DEA16-0A95-4108-9D20-2CA45E916D8C}"/>
              </a:ext>
            </a:extLst>
          </p:cNvPr>
          <p:cNvSpPr>
            <a:spLocks noGrp="1"/>
          </p:cNvSpPr>
          <p:nvPr>
            <p:ph sz="half" idx="1"/>
          </p:nvPr>
        </p:nvSpPr>
        <p:spPr>
          <a:xfrm>
            <a:off x="803275" y="1957388"/>
            <a:ext cx="6510338"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BD592C0-76DD-4D04-9264-30C9FD8684FB}"/>
              </a:ext>
            </a:extLst>
          </p:cNvPr>
          <p:cNvSpPr>
            <a:spLocks noGrp="1"/>
          </p:cNvSpPr>
          <p:nvPr>
            <p:ph sz="half" idx="2"/>
          </p:nvPr>
        </p:nvSpPr>
        <p:spPr>
          <a:xfrm>
            <a:off x="7923212" y="1957388"/>
            <a:ext cx="3463925"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4C71322B-9310-436E-8D43-A08160BC0E6C}"/>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10" name="Text Placeholder 2">
            <a:extLst>
              <a:ext uri="{FF2B5EF4-FFF2-40B4-BE49-F238E27FC236}">
                <a16:creationId xmlns:a16="http://schemas.microsoft.com/office/drawing/2014/main" id="{DBB61A7B-99A8-4175-8BF1-141D855160D9}"/>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150401896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3AD92F4-A8F2-4499-8F39-F933D1BAA28C}"/>
              </a:ext>
            </a:extLst>
          </p:cNvPr>
          <p:cNvSpPr>
            <a:spLocks noGrp="1"/>
          </p:cNvSpPr>
          <p:nvPr>
            <p:ph type="body" idx="1"/>
          </p:nvPr>
        </p:nvSpPr>
        <p:spPr>
          <a:xfrm>
            <a:off x="807268" y="1179459"/>
            <a:ext cx="4981551" cy="595458"/>
          </a:xfrm>
        </p:spPr>
        <p:txBody>
          <a:bodyPr anchor="b"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62C15650-183E-44A1-9171-2881E2F89F52}"/>
              </a:ext>
            </a:extLst>
          </p:cNvPr>
          <p:cNvSpPr>
            <a:spLocks noGrp="1"/>
          </p:cNvSpPr>
          <p:nvPr>
            <p:ph type="body" sz="quarter" idx="3"/>
          </p:nvPr>
        </p:nvSpPr>
        <p:spPr>
          <a:xfrm>
            <a:off x="6401594" y="1172296"/>
            <a:ext cx="4981551" cy="595458"/>
          </a:xfrm>
        </p:spPr>
        <p:txBody>
          <a:bodyPr anchor="b"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itle 14">
            <a:extLst>
              <a:ext uri="{FF2B5EF4-FFF2-40B4-BE49-F238E27FC236}">
                <a16:creationId xmlns:a16="http://schemas.microsoft.com/office/drawing/2014/main" id="{C0CCA26C-8B72-4399-90B2-A26D0DF3ABC8}"/>
              </a:ext>
            </a:extLst>
          </p:cNvPr>
          <p:cNvSpPr>
            <a:spLocks noGrp="1"/>
          </p:cNvSpPr>
          <p:nvPr>
            <p:ph type="title"/>
          </p:nvPr>
        </p:nvSpPr>
        <p:spPr/>
        <p:txBody>
          <a:bodyPr/>
          <a:lstStyle/>
          <a:p>
            <a:r>
              <a:rPr lang="en-US"/>
              <a:t>Click to edit Master title style</a:t>
            </a:r>
            <a:endParaRPr lang="en-GB"/>
          </a:p>
        </p:txBody>
      </p:sp>
      <p:sp>
        <p:nvSpPr>
          <p:cNvPr id="10" name="Line 11">
            <a:extLst>
              <a:ext uri="{FF2B5EF4-FFF2-40B4-BE49-F238E27FC236}">
                <a16:creationId xmlns:a16="http://schemas.microsoft.com/office/drawing/2014/main" id="{B95709F3-EDEE-4A9F-96C3-2805D869619D}"/>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Footer Placeholder 3">
            <a:extLst>
              <a:ext uri="{FF2B5EF4-FFF2-40B4-BE49-F238E27FC236}">
                <a16:creationId xmlns:a16="http://schemas.microsoft.com/office/drawing/2014/main" id="{B4B8236D-3F61-4E74-945D-9E1F5AF75837}"/>
              </a:ext>
            </a:extLst>
          </p:cNvPr>
          <p:cNvSpPr>
            <a:spLocks noGrp="1"/>
          </p:cNvSpPr>
          <p:nvPr>
            <p:ph type="ftr" sz="quarter" idx="19"/>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B4CF1F7E-BA1B-469C-B3A7-1CE9767EFD5E}"/>
              </a:ext>
            </a:extLst>
          </p:cNvPr>
          <p:cNvSpPr>
            <a:spLocks noGrp="1"/>
          </p:cNvSpPr>
          <p:nvPr>
            <p:ph type="sldNum" sz="quarter" idx="20"/>
          </p:nvPr>
        </p:nvSpPr>
        <p:spPr/>
        <p:txBody>
          <a:bodyPr/>
          <a:lstStyle/>
          <a:p>
            <a:fld id="{043C2FB7-9533-4568-9B8F-F5133F6949BD}" type="slidenum">
              <a:rPr lang="en-GB" smtClean="0"/>
              <a:pPr/>
              <a:t>‹#›</a:t>
            </a:fld>
            <a:endParaRPr lang="en-GB"/>
          </a:p>
        </p:txBody>
      </p:sp>
      <p:sp>
        <p:nvSpPr>
          <p:cNvPr id="11" name="Content Placeholder 2">
            <a:extLst>
              <a:ext uri="{FF2B5EF4-FFF2-40B4-BE49-F238E27FC236}">
                <a16:creationId xmlns:a16="http://schemas.microsoft.com/office/drawing/2014/main" id="{FEC1B1FA-7248-44B8-854A-150E4D0AEF09}"/>
              </a:ext>
            </a:extLst>
          </p:cNvPr>
          <p:cNvSpPr>
            <a:spLocks noGrp="1"/>
          </p:cNvSpPr>
          <p:nvPr>
            <p:ph sz="half" idx="21"/>
          </p:nvPr>
        </p:nvSpPr>
        <p:spPr>
          <a:xfrm>
            <a:off x="803275" y="1957388"/>
            <a:ext cx="4985544"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Content Placeholder 3">
            <a:extLst>
              <a:ext uri="{FF2B5EF4-FFF2-40B4-BE49-F238E27FC236}">
                <a16:creationId xmlns:a16="http://schemas.microsoft.com/office/drawing/2014/main" id="{83738319-7324-4B41-A8DB-A57AA0016E54}"/>
              </a:ext>
            </a:extLst>
          </p:cNvPr>
          <p:cNvSpPr>
            <a:spLocks noGrp="1"/>
          </p:cNvSpPr>
          <p:nvPr>
            <p:ph sz="half" idx="2"/>
          </p:nvPr>
        </p:nvSpPr>
        <p:spPr>
          <a:xfrm>
            <a:off x="6401594" y="1957388"/>
            <a:ext cx="4985544" cy="3919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92831192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92292D-BC92-4AA1-B355-5E043E3D1199}"/>
              </a:ext>
            </a:extLst>
          </p:cNvPr>
          <p:cNvSpPr>
            <a:spLocks noGrp="1"/>
          </p:cNvSpPr>
          <p:nvPr>
            <p:ph type="title"/>
          </p:nvPr>
        </p:nvSpPr>
        <p:spPr/>
        <p:txBody>
          <a:bodyPr/>
          <a:lstStyle/>
          <a:p>
            <a:r>
              <a:rPr lang="en-US"/>
              <a:t>Click to edit Master title style</a:t>
            </a:r>
            <a:endParaRPr lang="en-GB"/>
          </a:p>
        </p:txBody>
      </p:sp>
      <p:sp>
        <p:nvSpPr>
          <p:cNvPr id="10" name="Line 11">
            <a:extLst>
              <a:ext uri="{FF2B5EF4-FFF2-40B4-BE49-F238E27FC236}">
                <a16:creationId xmlns:a16="http://schemas.microsoft.com/office/drawing/2014/main" id="{2B9EEF14-C757-4CF8-B62A-0684DCD94BD8}"/>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Footer Placeholder 2">
            <a:extLst>
              <a:ext uri="{FF2B5EF4-FFF2-40B4-BE49-F238E27FC236}">
                <a16:creationId xmlns:a16="http://schemas.microsoft.com/office/drawing/2014/main" id="{FADC0E5D-28F7-4DB6-88AD-B3BACEB7CD62}"/>
              </a:ext>
            </a:extLst>
          </p:cNvPr>
          <p:cNvSpPr>
            <a:spLocks noGrp="1"/>
          </p:cNvSpPr>
          <p:nvPr>
            <p:ph type="ftr" sz="quarter" idx="11"/>
          </p:nvPr>
        </p:nvSpPr>
        <p:spPr/>
        <p:txBody>
          <a:bodyPr/>
          <a:lstStyle>
            <a:lvl1pPr>
              <a:defRPr/>
            </a:lvl1pPr>
          </a:lstStyle>
          <a:p>
            <a:r>
              <a:rPr lang="en-GB"/>
              <a:t>Commercial in confidence</a:t>
            </a:r>
          </a:p>
        </p:txBody>
      </p:sp>
      <p:sp>
        <p:nvSpPr>
          <p:cNvPr id="4" name="Slide Number Placeholder 3">
            <a:extLst>
              <a:ext uri="{FF2B5EF4-FFF2-40B4-BE49-F238E27FC236}">
                <a16:creationId xmlns:a16="http://schemas.microsoft.com/office/drawing/2014/main" id="{F2D86D9D-E18F-4DC8-BFAE-48153F28A913}"/>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7" name="Text Placeholder 2">
            <a:extLst>
              <a:ext uri="{FF2B5EF4-FFF2-40B4-BE49-F238E27FC236}">
                <a16:creationId xmlns:a16="http://schemas.microsoft.com/office/drawing/2014/main" id="{7AF410B1-C5E0-40FF-B2B3-7E10919CA4C7}"/>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144560372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Data Product_Blue">
    <p:bg>
      <p:bgPr>
        <a:solidFill>
          <a:schemeClr val="tx2"/>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92292D-BC92-4AA1-B355-5E043E3D1199}"/>
              </a:ext>
            </a:extLst>
          </p:cNvPr>
          <p:cNvSpPr>
            <a:spLocks noGrp="1"/>
          </p:cNvSpPr>
          <p:nvPr>
            <p:ph type="title"/>
          </p:nvPr>
        </p:nvSpPr>
        <p:spPr>
          <a:xfrm>
            <a:off x="807269" y="296233"/>
            <a:ext cx="10580059" cy="755904"/>
          </a:xfrm>
        </p:spPr>
        <p:txBody>
          <a:bodyPr/>
          <a:lstStyle>
            <a:lvl1pPr>
              <a:defRPr>
                <a:solidFill>
                  <a:schemeClr val="bg1"/>
                </a:solidFill>
              </a:defRPr>
            </a:lvl1pPr>
          </a:lstStyle>
          <a:p>
            <a:r>
              <a:rPr lang="en-US"/>
              <a:t>Click to edit Master title style</a:t>
            </a:r>
            <a:endParaRPr lang="en-GB"/>
          </a:p>
        </p:txBody>
      </p:sp>
      <p:sp>
        <p:nvSpPr>
          <p:cNvPr id="10" name="Line 11">
            <a:extLst>
              <a:ext uri="{FF2B5EF4-FFF2-40B4-BE49-F238E27FC236}">
                <a16:creationId xmlns:a16="http://schemas.microsoft.com/office/drawing/2014/main" id="{2B9EEF14-C757-4CF8-B62A-0684DCD94BD8}"/>
              </a:ext>
            </a:extLst>
          </p:cNvPr>
          <p:cNvSpPr>
            <a:spLocks noChangeShapeType="1"/>
          </p:cNvSpPr>
          <p:nvPr userDrawn="1"/>
        </p:nvSpPr>
        <p:spPr bwMode="auto">
          <a:xfrm>
            <a:off x="614363" y="0"/>
            <a:ext cx="0" cy="98425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 name="Text Placeholder 2">
            <a:extLst>
              <a:ext uri="{FF2B5EF4-FFF2-40B4-BE49-F238E27FC236}">
                <a16:creationId xmlns:a16="http://schemas.microsoft.com/office/drawing/2014/main" id="{7AF410B1-C5E0-40FF-B2B3-7E10919CA4C7}"/>
              </a:ext>
            </a:extLst>
          </p:cNvPr>
          <p:cNvSpPr>
            <a:spLocks noGrp="1"/>
          </p:cNvSpPr>
          <p:nvPr>
            <p:ph type="body" idx="13" hasCustomPrompt="1"/>
          </p:nvPr>
        </p:nvSpPr>
        <p:spPr>
          <a:xfrm>
            <a:off x="807268" y="1139138"/>
            <a:ext cx="10579870" cy="595458"/>
          </a:xfrm>
        </p:spPr>
        <p:txBody>
          <a:bodyPr anchor="t" anchorCtr="0"/>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
        <p:nvSpPr>
          <p:cNvPr id="2" name="Footer Placeholder 2">
            <a:extLst>
              <a:ext uri="{FF2B5EF4-FFF2-40B4-BE49-F238E27FC236}">
                <a16:creationId xmlns:a16="http://schemas.microsoft.com/office/drawing/2014/main" id="{BA55B32C-EA85-015B-4DB3-D619AB235F6B}"/>
              </a:ext>
            </a:extLst>
          </p:cNvPr>
          <p:cNvSpPr>
            <a:spLocks noGrp="1"/>
          </p:cNvSpPr>
          <p:nvPr>
            <p:ph type="ftr" sz="quarter" idx="11"/>
          </p:nvPr>
        </p:nvSpPr>
        <p:spPr>
          <a:xfrm>
            <a:off x="609600" y="6483641"/>
            <a:ext cx="4114800" cy="144000"/>
          </a:xfrm>
        </p:spPr>
        <p:txBody>
          <a:bodyPr/>
          <a:lstStyle>
            <a:lvl1pPr>
              <a:defRPr>
                <a:solidFill>
                  <a:schemeClr val="bg1"/>
                </a:solidFill>
              </a:defRPr>
            </a:lvl1pPr>
          </a:lstStyle>
          <a:p>
            <a:r>
              <a:rPr lang="en-GB"/>
              <a:t>Commercial in confidence</a:t>
            </a:r>
          </a:p>
        </p:txBody>
      </p:sp>
      <p:sp>
        <p:nvSpPr>
          <p:cNvPr id="5" name="Slide Number Placeholder 3">
            <a:extLst>
              <a:ext uri="{FF2B5EF4-FFF2-40B4-BE49-F238E27FC236}">
                <a16:creationId xmlns:a16="http://schemas.microsoft.com/office/drawing/2014/main" id="{AD3EA7B5-B6A5-FC3A-E072-BE101133000E}"/>
              </a:ext>
            </a:extLst>
          </p:cNvPr>
          <p:cNvSpPr>
            <a:spLocks noGrp="1"/>
          </p:cNvSpPr>
          <p:nvPr>
            <p:ph type="sldNum" sz="quarter" idx="12"/>
          </p:nvPr>
        </p:nvSpPr>
        <p:spPr>
          <a:xfrm>
            <a:off x="11404107" y="6483641"/>
            <a:ext cx="360000" cy="144000"/>
          </a:xfrm>
        </p:spPr>
        <p:txBody>
          <a:bodyPr/>
          <a:lstStyle>
            <a:lvl1pPr>
              <a:defRPr>
                <a:solidFill>
                  <a:schemeClr val="bg1"/>
                </a:solidFill>
              </a:defRPr>
            </a:lvl1pPr>
          </a:lstStyle>
          <a:p>
            <a:fld id="{043C2FB7-9533-4568-9B8F-F5133F6949BD}" type="slidenum">
              <a:rPr lang="en-GB" smtClean="0"/>
              <a:pPr/>
              <a:t>‹#›</a:t>
            </a:fld>
            <a:endParaRPr lang="en-GB"/>
          </a:p>
        </p:txBody>
      </p:sp>
    </p:spTree>
    <p:extLst>
      <p:ext uri="{BB962C8B-B14F-4D97-AF65-F5344CB8AC3E}">
        <p14:creationId xmlns:p14="http://schemas.microsoft.com/office/powerpoint/2010/main" val="160621257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A06D8EF4-6FB8-4F8C-87C8-859F7E7C0B4F}"/>
              </a:ext>
            </a:extLst>
          </p:cNvPr>
          <p:cNvSpPr>
            <a:spLocks noGrp="1"/>
          </p:cNvSpPr>
          <p:nvPr>
            <p:ph sz="quarter" idx="15"/>
          </p:nvPr>
        </p:nvSpPr>
        <p:spPr>
          <a:xfrm>
            <a:off x="804863" y="1470025"/>
            <a:ext cx="5038725" cy="216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10">
            <a:extLst>
              <a:ext uri="{FF2B5EF4-FFF2-40B4-BE49-F238E27FC236}">
                <a16:creationId xmlns:a16="http://schemas.microsoft.com/office/drawing/2014/main" id="{ED3DD341-3530-4C4C-B00A-EDAA3A927AD1}"/>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2" name="Line 11">
            <a:extLst>
              <a:ext uri="{FF2B5EF4-FFF2-40B4-BE49-F238E27FC236}">
                <a16:creationId xmlns:a16="http://schemas.microsoft.com/office/drawing/2014/main" id="{E26AC28A-C499-420D-8291-1528AA44AD1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4C71322B-9310-436E-8D43-A08160BC0E6C}"/>
              </a:ext>
            </a:extLst>
          </p:cNvPr>
          <p:cNvSpPr>
            <a:spLocks noGrp="1"/>
          </p:cNvSpPr>
          <p:nvPr>
            <p:ph type="ftr" sz="quarter" idx="11"/>
          </p:nvPr>
        </p:nvSpPr>
        <p:spPr/>
        <p:txBody>
          <a:bodyPr/>
          <a:lstStyle>
            <a:lvl1pPr>
              <a:defRPr/>
            </a:lvl1pPr>
          </a:lstStyle>
          <a:p>
            <a:r>
              <a:rPr lang="en-GB"/>
              <a:t>Commercial in confidence</a:t>
            </a:r>
          </a:p>
        </p:txBody>
      </p:sp>
      <p:sp>
        <p:nvSpPr>
          <p:cNvPr id="6" name="Slide Number Placeholder 5">
            <a:extLst>
              <a:ext uri="{FF2B5EF4-FFF2-40B4-BE49-F238E27FC236}">
                <a16:creationId xmlns:a16="http://schemas.microsoft.com/office/drawing/2014/main" id="{0EC055FC-2CF3-458B-9ED7-5F1BD9FCF418}"/>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17" name="Content Placeholder 14">
            <a:extLst>
              <a:ext uri="{FF2B5EF4-FFF2-40B4-BE49-F238E27FC236}">
                <a16:creationId xmlns:a16="http://schemas.microsoft.com/office/drawing/2014/main" id="{8F7C6624-6124-45AF-A656-F136EE4F0E09}"/>
              </a:ext>
            </a:extLst>
          </p:cNvPr>
          <p:cNvSpPr>
            <a:spLocks noGrp="1"/>
          </p:cNvSpPr>
          <p:nvPr>
            <p:ph sz="quarter" idx="16"/>
          </p:nvPr>
        </p:nvSpPr>
        <p:spPr>
          <a:xfrm>
            <a:off x="6348603" y="1470025"/>
            <a:ext cx="5038725" cy="216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Content Placeholder 14">
            <a:extLst>
              <a:ext uri="{FF2B5EF4-FFF2-40B4-BE49-F238E27FC236}">
                <a16:creationId xmlns:a16="http://schemas.microsoft.com/office/drawing/2014/main" id="{17226688-3B13-400F-8F75-4D08EC21C8D4}"/>
              </a:ext>
            </a:extLst>
          </p:cNvPr>
          <p:cNvSpPr>
            <a:spLocks noGrp="1"/>
          </p:cNvSpPr>
          <p:nvPr>
            <p:ph sz="quarter" idx="17"/>
          </p:nvPr>
        </p:nvSpPr>
        <p:spPr>
          <a:xfrm>
            <a:off x="804863" y="3914460"/>
            <a:ext cx="5038725" cy="216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0" name="Content Placeholder 14">
            <a:extLst>
              <a:ext uri="{FF2B5EF4-FFF2-40B4-BE49-F238E27FC236}">
                <a16:creationId xmlns:a16="http://schemas.microsoft.com/office/drawing/2014/main" id="{5F8239E0-4B04-43F2-AF17-4385E1F0C831}"/>
              </a:ext>
            </a:extLst>
          </p:cNvPr>
          <p:cNvSpPr>
            <a:spLocks noGrp="1"/>
          </p:cNvSpPr>
          <p:nvPr>
            <p:ph sz="quarter" idx="18"/>
          </p:nvPr>
        </p:nvSpPr>
        <p:spPr>
          <a:xfrm>
            <a:off x="6348603" y="3914460"/>
            <a:ext cx="5038725" cy="216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546839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s cyan">
    <p:bg>
      <p:bgRef idx="1001">
        <a:schemeClr val="bg2"/>
      </p:bgRef>
    </p:bg>
    <p:spTree>
      <p:nvGrpSpPr>
        <p:cNvPr id="1" name=""/>
        <p:cNvGrpSpPr/>
        <p:nvPr/>
      </p:nvGrpSpPr>
      <p:grpSpPr>
        <a:xfrm>
          <a:off x="0" y="0"/>
          <a:ext cx="0" cy="0"/>
          <a:chOff x="0" y="0"/>
          <a:chExt cx="0" cy="0"/>
        </a:xfrm>
      </p:grpSpPr>
      <p:sp>
        <p:nvSpPr>
          <p:cNvPr id="29" name="Line 7">
            <a:extLst>
              <a:ext uri="{FF2B5EF4-FFF2-40B4-BE49-F238E27FC236}">
                <a16:creationId xmlns:a16="http://schemas.microsoft.com/office/drawing/2014/main" id="{D599EBFD-2930-4CC8-8CB2-F081212FEB6D}"/>
              </a:ext>
            </a:extLst>
          </p:cNvPr>
          <p:cNvSpPr>
            <a:spLocks noChangeShapeType="1"/>
          </p:cNvSpPr>
          <p:nvPr/>
        </p:nvSpPr>
        <p:spPr bwMode="auto">
          <a:xfrm>
            <a:off x="1835151" y="979488"/>
            <a:ext cx="0" cy="982800"/>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Line 12">
            <a:extLst>
              <a:ext uri="{FF2B5EF4-FFF2-40B4-BE49-F238E27FC236}">
                <a16:creationId xmlns:a16="http://schemas.microsoft.com/office/drawing/2014/main" id="{F7ED8D74-2560-4B6E-BF3A-7579ECF0D844}"/>
              </a:ext>
            </a:extLst>
          </p:cNvPr>
          <p:cNvSpPr>
            <a:spLocks noChangeShapeType="1"/>
          </p:cNvSpPr>
          <p:nvPr/>
        </p:nvSpPr>
        <p:spPr bwMode="auto">
          <a:xfrm>
            <a:off x="4886326" y="979488"/>
            <a:ext cx="0" cy="982800"/>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 name="Content Placeholder 2">
            <a:extLst>
              <a:ext uri="{FF2B5EF4-FFF2-40B4-BE49-F238E27FC236}">
                <a16:creationId xmlns:a16="http://schemas.microsoft.com/office/drawing/2014/main" id="{ED6AACA3-9848-46BE-82C3-87C9F18D6122}"/>
              </a:ext>
            </a:extLst>
          </p:cNvPr>
          <p:cNvSpPr>
            <a:spLocks noGrp="1"/>
          </p:cNvSpPr>
          <p:nvPr>
            <p:ph idx="1"/>
          </p:nvPr>
        </p:nvSpPr>
        <p:spPr>
          <a:xfrm>
            <a:off x="5084071" y="2718815"/>
            <a:ext cx="6497736" cy="3196273"/>
          </a:xfrm>
        </p:spPr>
        <p:txBody>
          <a:bodyPr numCol="2" spcCol="180000"/>
          <a:lstStyle>
            <a:lvl1pPr>
              <a:spcBef>
                <a:spcPts val="900"/>
              </a:spcBef>
              <a:tabLst>
                <a:tab pos="6545263" algn="r"/>
              </a:tabLst>
              <a:defRPr sz="1800">
                <a:solidFill>
                  <a:schemeClr val="tx2"/>
                </a:solidFill>
              </a:defRPr>
            </a:lvl1pPr>
            <a:lvl2pPr>
              <a:spcBef>
                <a:spcPts val="900"/>
              </a:spcBef>
              <a:tabLst>
                <a:tab pos="6545263" algn="r"/>
              </a:tabLst>
              <a:defRPr sz="1800">
                <a:solidFill>
                  <a:schemeClr val="tx2"/>
                </a:solidFill>
              </a:defRPr>
            </a:lvl2pPr>
            <a:lvl3pPr>
              <a:spcBef>
                <a:spcPts val="900"/>
              </a:spcBef>
              <a:tabLst>
                <a:tab pos="6545263" algn="r"/>
              </a:tabLst>
              <a:defRPr sz="1600">
                <a:solidFill>
                  <a:schemeClr val="tx2"/>
                </a:solidFill>
              </a:defRPr>
            </a:lvl3pPr>
            <a:lvl4pPr>
              <a:tabLst>
                <a:tab pos="6545263" algn="r"/>
              </a:tabLst>
              <a:defRPr sz="1400">
                <a:solidFill>
                  <a:schemeClr val="tx2"/>
                </a:solidFill>
              </a:defRPr>
            </a:lvl4pPr>
            <a:lvl5pPr>
              <a:tabLst>
                <a:tab pos="6545263" algn="r"/>
              </a:tabLst>
              <a:defRPr sz="12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Line 5">
            <a:extLst>
              <a:ext uri="{FF2B5EF4-FFF2-40B4-BE49-F238E27FC236}">
                <a16:creationId xmlns:a16="http://schemas.microsoft.com/office/drawing/2014/main" id="{E5E1019F-1074-40B7-A4D4-5D2F6A7E0FCA}"/>
              </a:ext>
            </a:extLst>
          </p:cNvPr>
          <p:cNvSpPr>
            <a:spLocks noChangeShapeType="1"/>
          </p:cNvSpPr>
          <p:nvPr/>
        </p:nvSpPr>
        <p:spPr bwMode="auto">
          <a:xfrm>
            <a:off x="30543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Line 6">
            <a:extLst>
              <a:ext uri="{FF2B5EF4-FFF2-40B4-BE49-F238E27FC236}">
                <a16:creationId xmlns:a16="http://schemas.microsoft.com/office/drawing/2014/main" id="{B9433759-B485-4302-8D60-2380369062C9}"/>
              </a:ext>
            </a:extLst>
          </p:cNvPr>
          <p:cNvSpPr>
            <a:spLocks noChangeShapeType="1"/>
          </p:cNvSpPr>
          <p:nvPr/>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Line 7">
            <a:extLst>
              <a:ext uri="{FF2B5EF4-FFF2-40B4-BE49-F238E27FC236}">
                <a16:creationId xmlns:a16="http://schemas.microsoft.com/office/drawing/2014/main" id="{903265C8-F798-4F97-994A-1B6827C97A0A}"/>
              </a:ext>
            </a:extLst>
          </p:cNvPr>
          <p:cNvSpPr>
            <a:spLocks noChangeShapeType="1"/>
          </p:cNvSpPr>
          <p:nvPr/>
        </p:nvSpPr>
        <p:spPr bwMode="auto">
          <a:xfrm>
            <a:off x="1835151" y="979487"/>
            <a:ext cx="0" cy="1958975"/>
          </a:xfrm>
          <a:prstGeom prst="line">
            <a:avLst/>
          </a:prstGeom>
          <a:noFill/>
          <a:ln w="1285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Line 8">
            <a:extLst>
              <a:ext uri="{FF2B5EF4-FFF2-40B4-BE49-F238E27FC236}">
                <a16:creationId xmlns:a16="http://schemas.microsoft.com/office/drawing/2014/main" id="{F79C0A74-6804-4928-90AE-B209707669F8}"/>
              </a:ext>
            </a:extLst>
          </p:cNvPr>
          <p:cNvSpPr>
            <a:spLocks noChangeShapeType="1"/>
          </p:cNvSpPr>
          <p:nvPr/>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1" name="Line 9">
            <a:extLst>
              <a:ext uri="{FF2B5EF4-FFF2-40B4-BE49-F238E27FC236}">
                <a16:creationId xmlns:a16="http://schemas.microsoft.com/office/drawing/2014/main" id="{B28F886A-F215-4C43-8627-01D98A360680}"/>
              </a:ext>
            </a:extLst>
          </p:cNvPr>
          <p:cNvSpPr>
            <a:spLocks noChangeShapeType="1"/>
          </p:cNvSpPr>
          <p:nvPr/>
        </p:nvSpPr>
        <p:spPr bwMode="auto">
          <a:xfrm>
            <a:off x="36655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Line 10">
            <a:extLst>
              <a:ext uri="{FF2B5EF4-FFF2-40B4-BE49-F238E27FC236}">
                <a16:creationId xmlns:a16="http://schemas.microsoft.com/office/drawing/2014/main" id="{583FBD4A-F26A-4886-8A4D-E153F8746818}"/>
              </a:ext>
            </a:extLst>
          </p:cNvPr>
          <p:cNvSpPr>
            <a:spLocks noChangeShapeType="1"/>
          </p:cNvSpPr>
          <p:nvPr/>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3" name="Line 11">
            <a:extLst>
              <a:ext uri="{FF2B5EF4-FFF2-40B4-BE49-F238E27FC236}">
                <a16:creationId xmlns:a16="http://schemas.microsoft.com/office/drawing/2014/main" id="{53A82197-0EE0-4301-991D-4005A0487BEA}"/>
              </a:ext>
            </a:extLst>
          </p:cNvPr>
          <p:cNvSpPr>
            <a:spLocks noChangeShapeType="1"/>
          </p:cNvSpPr>
          <p:nvPr/>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Line 12">
            <a:extLst>
              <a:ext uri="{FF2B5EF4-FFF2-40B4-BE49-F238E27FC236}">
                <a16:creationId xmlns:a16="http://schemas.microsoft.com/office/drawing/2014/main" id="{78D63A90-4C7E-4203-8430-98A53950F74D}"/>
              </a:ext>
            </a:extLst>
          </p:cNvPr>
          <p:cNvSpPr>
            <a:spLocks noChangeShapeType="1"/>
          </p:cNvSpPr>
          <p:nvPr/>
        </p:nvSpPr>
        <p:spPr bwMode="auto">
          <a:xfrm>
            <a:off x="4886326" y="979487"/>
            <a:ext cx="0" cy="4897437"/>
          </a:xfrm>
          <a:prstGeom prst="line">
            <a:avLst/>
          </a:prstGeom>
          <a:noFill/>
          <a:ln w="3492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5" name="Line 13">
            <a:extLst>
              <a:ext uri="{FF2B5EF4-FFF2-40B4-BE49-F238E27FC236}">
                <a16:creationId xmlns:a16="http://schemas.microsoft.com/office/drawing/2014/main" id="{B097E7A8-1E1B-4FDE-A335-3A2C5CB3AE1F}"/>
              </a:ext>
            </a:extLst>
          </p:cNvPr>
          <p:cNvSpPr>
            <a:spLocks noChangeShapeType="1"/>
          </p:cNvSpPr>
          <p:nvPr/>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Line 14">
            <a:extLst>
              <a:ext uri="{FF2B5EF4-FFF2-40B4-BE49-F238E27FC236}">
                <a16:creationId xmlns:a16="http://schemas.microsoft.com/office/drawing/2014/main" id="{569AED38-CC9E-434C-AF77-78E2E553CBCC}"/>
              </a:ext>
            </a:extLst>
          </p:cNvPr>
          <p:cNvSpPr>
            <a:spLocks noChangeShapeType="1"/>
          </p:cNvSpPr>
          <p:nvPr/>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Line 15">
            <a:extLst>
              <a:ext uri="{FF2B5EF4-FFF2-40B4-BE49-F238E27FC236}">
                <a16:creationId xmlns:a16="http://schemas.microsoft.com/office/drawing/2014/main" id="{377C3046-2A97-4117-9E39-AEC067F430C9}"/>
              </a:ext>
            </a:extLst>
          </p:cNvPr>
          <p:cNvSpPr>
            <a:spLocks noChangeShapeType="1"/>
          </p:cNvSpPr>
          <p:nvPr/>
        </p:nvSpPr>
        <p:spPr bwMode="auto">
          <a:xfrm>
            <a:off x="6715126"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Line 16">
            <a:extLst>
              <a:ext uri="{FF2B5EF4-FFF2-40B4-BE49-F238E27FC236}">
                <a16:creationId xmlns:a16="http://schemas.microsoft.com/office/drawing/2014/main" id="{6DD48243-19F6-4532-ADB6-5B9BCF7F977F}"/>
              </a:ext>
            </a:extLst>
          </p:cNvPr>
          <p:cNvSpPr>
            <a:spLocks noChangeShapeType="1"/>
          </p:cNvSpPr>
          <p:nvPr/>
        </p:nvSpPr>
        <p:spPr bwMode="auto">
          <a:xfrm>
            <a:off x="7326313"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17">
            <a:extLst>
              <a:ext uri="{FF2B5EF4-FFF2-40B4-BE49-F238E27FC236}">
                <a16:creationId xmlns:a16="http://schemas.microsoft.com/office/drawing/2014/main" id="{E7242408-069E-4316-9345-08953718EC41}"/>
              </a:ext>
            </a:extLst>
          </p:cNvPr>
          <p:cNvSpPr>
            <a:spLocks noChangeShapeType="1"/>
          </p:cNvSpPr>
          <p:nvPr/>
        </p:nvSpPr>
        <p:spPr bwMode="auto">
          <a:xfrm>
            <a:off x="7939088"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18">
            <a:extLst>
              <a:ext uri="{FF2B5EF4-FFF2-40B4-BE49-F238E27FC236}">
                <a16:creationId xmlns:a16="http://schemas.microsoft.com/office/drawing/2014/main" id="{BAB9E7CA-A8AF-402A-B2DD-44C24C33946E}"/>
              </a:ext>
            </a:extLst>
          </p:cNvPr>
          <p:cNvSpPr>
            <a:spLocks noChangeShapeType="1"/>
          </p:cNvSpPr>
          <p:nvPr/>
        </p:nvSpPr>
        <p:spPr bwMode="auto">
          <a:xfrm>
            <a:off x="85471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19">
            <a:extLst>
              <a:ext uri="{FF2B5EF4-FFF2-40B4-BE49-F238E27FC236}">
                <a16:creationId xmlns:a16="http://schemas.microsoft.com/office/drawing/2014/main" id="{77938407-0A34-47F3-A799-80F2821D0A30}"/>
              </a:ext>
            </a:extLst>
          </p:cNvPr>
          <p:cNvSpPr>
            <a:spLocks noChangeShapeType="1"/>
          </p:cNvSpPr>
          <p:nvPr/>
        </p:nvSpPr>
        <p:spPr bwMode="auto">
          <a:xfrm>
            <a:off x="91567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20">
            <a:extLst>
              <a:ext uri="{FF2B5EF4-FFF2-40B4-BE49-F238E27FC236}">
                <a16:creationId xmlns:a16="http://schemas.microsoft.com/office/drawing/2014/main" id="{046D8A14-A78E-40CD-BE02-C4F47F6059A6}"/>
              </a:ext>
            </a:extLst>
          </p:cNvPr>
          <p:cNvSpPr>
            <a:spLocks noChangeShapeType="1"/>
          </p:cNvSpPr>
          <p:nvPr/>
        </p:nvSpPr>
        <p:spPr bwMode="auto">
          <a:xfrm>
            <a:off x="97663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Line 21">
            <a:extLst>
              <a:ext uri="{FF2B5EF4-FFF2-40B4-BE49-F238E27FC236}">
                <a16:creationId xmlns:a16="http://schemas.microsoft.com/office/drawing/2014/main" id="{710E738A-2562-4B2A-89BC-3C1B562DA411}"/>
              </a:ext>
            </a:extLst>
          </p:cNvPr>
          <p:cNvSpPr>
            <a:spLocks noChangeShapeType="1"/>
          </p:cNvSpPr>
          <p:nvPr/>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 name="Line 22">
            <a:extLst>
              <a:ext uri="{FF2B5EF4-FFF2-40B4-BE49-F238E27FC236}">
                <a16:creationId xmlns:a16="http://schemas.microsoft.com/office/drawing/2014/main" id="{8444DA12-6B7A-44B8-9061-158CC04C0475}"/>
              </a:ext>
            </a:extLst>
          </p:cNvPr>
          <p:cNvSpPr>
            <a:spLocks noChangeShapeType="1"/>
          </p:cNvSpPr>
          <p:nvPr/>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 name="Line 23">
            <a:extLst>
              <a:ext uri="{FF2B5EF4-FFF2-40B4-BE49-F238E27FC236}">
                <a16:creationId xmlns:a16="http://schemas.microsoft.com/office/drawing/2014/main" id="{E327D672-13F4-49B9-9B0E-4FFB136B54BC}"/>
              </a:ext>
            </a:extLst>
          </p:cNvPr>
          <p:cNvSpPr>
            <a:spLocks noChangeShapeType="1"/>
          </p:cNvSpPr>
          <p:nvPr/>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Footer Placeholder 4">
            <a:extLst>
              <a:ext uri="{FF2B5EF4-FFF2-40B4-BE49-F238E27FC236}">
                <a16:creationId xmlns:a16="http://schemas.microsoft.com/office/drawing/2014/main" id="{5EA1D269-05EF-4222-9DC6-497DBFB5556F}"/>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ADB9766B-C801-4373-9147-53048A93EC69}"/>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28" name="Title 1">
            <a:extLst>
              <a:ext uri="{FF2B5EF4-FFF2-40B4-BE49-F238E27FC236}">
                <a16:creationId xmlns:a16="http://schemas.microsoft.com/office/drawing/2014/main" id="{4B42821B-EC6A-4CAC-AE2E-4485C5FE0E68}"/>
              </a:ext>
            </a:extLst>
          </p:cNvPr>
          <p:cNvSpPr>
            <a:spLocks noGrp="1"/>
          </p:cNvSpPr>
          <p:nvPr>
            <p:ph type="title" hasCustomPrompt="1"/>
          </p:nvPr>
        </p:nvSpPr>
        <p:spPr>
          <a:xfrm>
            <a:off x="2084834" y="2191701"/>
            <a:ext cx="2426206" cy="755904"/>
          </a:xfrm>
        </p:spPr>
        <p:txBody>
          <a:bodyPr/>
          <a:lstStyle>
            <a:lvl1pPr>
              <a:defRPr>
                <a:solidFill>
                  <a:schemeClr val="tx2"/>
                </a:solidFill>
              </a:defRPr>
            </a:lvl1pPr>
          </a:lstStyle>
          <a:p>
            <a:r>
              <a:rPr lang="en-US"/>
              <a:t>Contents</a:t>
            </a:r>
            <a:endParaRPr lang="en-GB"/>
          </a:p>
        </p:txBody>
      </p:sp>
    </p:spTree>
    <p:extLst>
      <p:ext uri="{BB962C8B-B14F-4D97-AF65-F5344CB8AC3E}">
        <p14:creationId xmlns:p14="http://schemas.microsoft.com/office/powerpoint/2010/main" val="191757465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0-#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0-#ppt_w/2"/>
                                          </p:val>
                                        </p:tav>
                                        <p:tav tm="100000">
                                          <p:val>
                                            <p:strVal val="#ppt_x"/>
                                          </p:val>
                                        </p:tav>
                                      </p:tavLst>
                                    </p:anim>
                                    <p:anim calcmode="lin" valueType="num">
                                      <p:cBhvr additive="base">
                                        <p:cTn id="20" dur="5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0-#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0-#ppt_w/2"/>
                                          </p:val>
                                        </p:tav>
                                        <p:tav tm="100000">
                                          <p:val>
                                            <p:strVal val="#ppt_x"/>
                                          </p:val>
                                        </p:tav>
                                      </p:tavLst>
                                    </p:anim>
                                    <p:anim calcmode="lin" valueType="num">
                                      <p:cBhvr additive="base">
                                        <p:cTn id="28" dur="500" fill="hold"/>
                                        <p:tgtEl>
                                          <p:spTgt spid="11"/>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0-#ppt_w/2"/>
                                          </p:val>
                                        </p:tav>
                                        <p:tav tm="100000">
                                          <p:val>
                                            <p:strVal val="#ppt_x"/>
                                          </p:val>
                                        </p:tav>
                                      </p:tavLst>
                                    </p:anim>
                                    <p:anim calcmode="lin" valueType="num">
                                      <p:cBhvr additive="base">
                                        <p:cTn id="32" dur="500" fill="hold"/>
                                        <p:tgtEl>
                                          <p:spTgt spid="12"/>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0-#ppt_w/2"/>
                                          </p:val>
                                        </p:tav>
                                        <p:tav tm="100000">
                                          <p:val>
                                            <p:strVal val="#ppt_x"/>
                                          </p:val>
                                        </p:tav>
                                      </p:tavLst>
                                    </p:anim>
                                    <p:anim calcmode="lin" valueType="num">
                                      <p:cBhvr additive="base">
                                        <p:cTn id="36" dur="500" fill="hold"/>
                                        <p:tgtEl>
                                          <p:spTgt spid="13"/>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0-#ppt_w/2"/>
                                          </p:val>
                                        </p:tav>
                                        <p:tav tm="100000">
                                          <p:val>
                                            <p:strVal val="#ppt_x"/>
                                          </p:val>
                                        </p:tav>
                                      </p:tavLst>
                                    </p:anim>
                                    <p:anim calcmode="lin" valueType="num">
                                      <p:cBhvr additive="base">
                                        <p:cTn id="40" dur="500" fill="hold"/>
                                        <p:tgtEl>
                                          <p:spTgt spid="15"/>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0-#ppt_w/2"/>
                                          </p:val>
                                        </p:tav>
                                        <p:tav tm="100000">
                                          <p:val>
                                            <p:strVal val="#ppt_x"/>
                                          </p:val>
                                        </p:tav>
                                      </p:tavLst>
                                    </p:anim>
                                    <p:anim calcmode="lin" valueType="num">
                                      <p:cBhvr additive="base">
                                        <p:cTn id="44" dur="500" fill="hold"/>
                                        <p:tgtEl>
                                          <p:spTgt spid="1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0-#ppt_w/2"/>
                                          </p:val>
                                        </p:tav>
                                        <p:tav tm="100000">
                                          <p:val>
                                            <p:strVal val="#ppt_x"/>
                                          </p:val>
                                        </p:tav>
                                      </p:tavLst>
                                    </p:anim>
                                    <p:anim calcmode="lin" valueType="num">
                                      <p:cBhvr additive="base">
                                        <p:cTn id="48" dur="500" fill="hold"/>
                                        <p:tgtEl>
                                          <p:spTgt spid="1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500" fill="hold"/>
                                        <p:tgtEl>
                                          <p:spTgt spid="18"/>
                                        </p:tgtEl>
                                        <p:attrNameLst>
                                          <p:attrName>ppt_x</p:attrName>
                                        </p:attrNameLst>
                                      </p:cBhvr>
                                      <p:tavLst>
                                        <p:tav tm="0">
                                          <p:val>
                                            <p:strVal val="0-#ppt_w/2"/>
                                          </p:val>
                                        </p:tav>
                                        <p:tav tm="100000">
                                          <p:val>
                                            <p:strVal val="#ppt_x"/>
                                          </p:val>
                                        </p:tav>
                                      </p:tavLst>
                                    </p:anim>
                                    <p:anim calcmode="lin" valueType="num">
                                      <p:cBhvr additive="base">
                                        <p:cTn id="52" dur="500" fill="hold"/>
                                        <p:tgtEl>
                                          <p:spTgt spid="18"/>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 calcmode="lin" valueType="num">
                                      <p:cBhvr additive="base">
                                        <p:cTn id="55" dur="500" fill="hold"/>
                                        <p:tgtEl>
                                          <p:spTgt spid="19"/>
                                        </p:tgtEl>
                                        <p:attrNameLst>
                                          <p:attrName>ppt_x</p:attrName>
                                        </p:attrNameLst>
                                      </p:cBhvr>
                                      <p:tavLst>
                                        <p:tav tm="0">
                                          <p:val>
                                            <p:strVal val="0-#ppt_w/2"/>
                                          </p:val>
                                        </p:tav>
                                        <p:tav tm="100000">
                                          <p:val>
                                            <p:strVal val="#ppt_x"/>
                                          </p:val>
                                        </p:tav>
                                      </p:tavLst>
                                    </p:anim>
                                    <p:anim calcmode="lin" valueType="num">
                                      <p:cBhvr additive="base">
                                        <p:cTn id="56" dur="500" fill="hold"/>
                                        <p:tgtEl>
                                          <p:spTgt spid="19"/>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additive="base">
                                        <p:cTn id="59" dur="500" fill="hold"/>
                                        <p:tgtEl>
                                          <p:spTgt spid="20"/>
                                        </p:tgtEl>
                                        <p:attrNameLst>
                                          <p:attrName>ppt_x</p:attrName>
                                        </p:attrNameLst>
                                      </p:cBhvr>
                                      <p:tavLst>
                                        <p:tav tm="0">
                                          <p:val>
                                            <p:strVal val="0-#ppt_w/2"/>
                                          </p:val>
                                        </p:tav>
                                        <p:tav tm="100000">
                                          <p:val>
                                            <p:strVal val="#ppt_x"/>
                                          </p:val>
                                        </p:tav>
                                      </p:tavLst>
                                    </p:anim>
                                    <p:anim calcmode="lin" valueType="num">
                                      <p:cBhvr additive="base">
                                        <p:cTn id="60" dur="500" fill="hold"/>
                                        <p:tgtEl>
                                          <p:spTgt spid="20"/>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500" fill="hold"/>
                                        <p:tgtEl>
                                          <p:spTgt spid="21"/>
                                        </p:tgtEl>
                                        <p:attrNameLst>
                                          <p:attrName>ppt_x</p:attrName>
                                        </p:attrNameLst>
                                      </p:cBhvr>
                                      <p:tavLst>
                                        <p:tav tm="0">
                                          <p:val>
                                            <p:strVal val="0-#ppt_w/2"/>
                                          </p:val>
                                        </p:tav>
                                        <p:tav tm="100000">
                                          <p:val>
                                            <p:strVal val="#ppt_x"/>
                                          </p:val>
                                        </p:tav>
                                      </p:tavLst>
                                    </p:anim>
                                    <p:anim calcmode="lin" valueType="num">
                                      <p:cBhvr additive="base">
                                        <p:cTn id="64" dur="500" fill="hold"/>
                                        <p:tgtEl>
                                          <p:spTgt spid="21"/>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additive="base">
                                        <p:cTn id="67" dur="500" fill="hold"/>
                                        <p:tgtEl>
                                          <p:spTgt spid="22"/>
                                        </p:tgtEl>
                                        <p:attrNameLst>
                                          <p:attrName>ppt_x</p:attrName>
                                        </p:attrNameLst>
                                      </p:cBhvr>
                                      <p:tavLst>
                                        <p:tav tm="0">
                                          <p:val>
                                            <p:strVal val="0-#ppt_w/2"/>
                                          </p:val>
                                        </p:tav>
                                        <p:tav tm="100000">
                                          <p:val>
                                            <p:strVal val="#ppt_x"/>
                                          </p:val>
                                        </p:tav>
                                      </p:tavLst>
                                    </p:anim>
                                    <p:anim calcmode="lin" valueType="num">
                                      <p:cBhvr additive="base">
                                        <p:cTn id="68" dur="500" fill="hold"/>
                                        <p:tgtEl>
                                          <p:spTgt spid="22"/>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 calcmode="lin" valueType="num">
                                      <p:cBhvr additive="base">
                                        <p:cTn id="71" dur="500" fill="hold"/>
                                        <p:tgtEl>
                                          <p:spTgt spid="23"/>
                                        </p:tgtEl>
                                        <p:attrNameLst>
                                          <p:attrName>ppt_x</p:attrName>
                                        </p:attrNameLst>
                                      </p:cBhvr>
                                      <p:tavLst>
                                        <p:tav tm="0">
                                          <p:val>
                                            <p:strVal val="0-#ppt_w/2"/>
                                          </p:val>
                                        </p:tav>
                                        <p:tav tm="100000">
                                          <p:val>
                                            <p:strVal val="#ppt_x"/>
                                          </p:val>
                                        </p:tav>
                                      </p:tavLst>
                                    </p:anim>
                                    <p:anim calcmode="lin" valueType="num">
                                      <p:cBhvr additive="base">
                                        <p:cTn id="72" dur="500" fill="hold"/>
                                        <p:tgtEl>
                                          <p:spTgt spid="23"/>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24"/>
                                        </p:tgtEl>
                                        <p:attrNameLst>
                                          <p:attrName>style.visibility</p:attrName>
                                        </p:attrNameLst>
                                      </p:cBhvr>
                                      <p:to>
                                        <p:strVal val="visible"/>
                                      </p:to>
                                    </p:set>
                                    <p:anim calcmode="lin" valueType="num">
                                      <p:cBhvr additive="base">
                                        <p:cTn id="75" dur="500" fill="hold"/>
                                        <p:tgtEl>
                                          <p:spTgt spid="24"/>
                                        </p:tgtEl>
                                        <p:attrNameLst>
                                          <p:attrName>ppt_x</p:attrName>
                                        </p:attrNameLst>
                                      </p:cBhvr>
                                      <p:tavLst>
                                        <p:tav tm="0">
                                          <p:val>
                                            <p:strVal val="0-#ppt_w/2"/>
                                          </p:val>
                                        </p:tav>
                                        <p:tav tm="100000">
                                          <p:val>
                                            <p:strVal val="#ppt_x"/>
                                          </p:val>
                                        </p:tav>
                                      </p:tavLst>
                                    </p:anim>
                                    <p:anim calcmode="lin" valueType="num">
                                      <p:cBhvr additive="base">
                                        <p:cTn id="76" dur="500" fill="hold"/>
                                        <p:tgtEl>
                                          <p:spTgt spid="24"/>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5"/>
                                        </p:tgtEl>
                                        <p:attrNameLst>
                                          <p:attrName>style.visibility</p:attrName>
                                        </p:attrNameLst>
                                      </p:cBhvr>
                                      <p:to>
                                        <p:strVal val="visible"/>
                                      </p:to>
                                    </p:set>
                                    <p:anim calcmode="lin" valueType="num">
                                      <p:cBhvr additive="base">
                                        <p:cTn id="79" dur="500" fill="hold"/>
                                        <p:tgtEl>
                                          <p:spTgt spid="25"/>
                                        </p:tgtEl>
                                        <p:attrNameLst>
                                          <p:attrName>ppt_x</p:attrName>
                                        </p:attrNameLst>
                                      </p:cBhvr>
                                      <p:tavLst>
                                        <p:tav tm="0">
                                          <p:val>
                                            <p:strVal val="0-#ppt_w/2"/>
                                          </p:val>
                                        </p:tav>
                                        <p:tav tm="100000">
                                          <p:val>
                                            <p:strVal val="#ppt_x"/>
                                          </p:val>
                                        </p:tav>
                                      </p:tavLst>
                                    </p:anim>
                                    <p:anim calcmode="lin" valueType="num">
                                      <p:cBhvr additive="base">
                                        <p:cTn id="80" dur="500" fill="hold"/>
                                        <p:tgtEl>
                                          <p:spTgt spid="25"/>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22" presetClass="entr" presetSubtype="1" fill="hold" grpId="0" nodeType="afterEffect">
                                  <p:stCondLst>
                                    <p:cond delay="0"/>
                                  </p:stCondLst>
                                  <p:childTnLst>
                                    <p:set>
                                      <p:cBhvr>
                                        <p:cTn id="83" dur="1" fill="hold">
                                          <p:stCondLst>
                                            <p:cond delay="0"/>
                                          </p:stCondLst>
                                        </p:cTn>
                                        <p:tgtEl>
                                          <p:spTgt spid="9"/>
                                        </p:tgtEl>
                                        <p:attrNameLst>
                                          <p:attrName>style.visibility</p:attrName>
                                        </p:attrNameLst>
                                      </p:cBhvr>
                                      <p:to>
                                        <p:strVal val="visible"/>
                                      </p:to>
                                    </p:set>
                                    <p:animEffect transition="in" filter="wipe(up)">
                                      <p:cBhvr>
                                        <p:cTn id="84" dur="500"/>
                                        <p:tgtEl>
                                          <p:spTgt spid="9"/>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wipe(up)">
                                      <p:cBhvr>
                                        <p:cTn id="87" dur="750"/>
                                        <p:tgtEl>
                                          <p:spTgt spid="14"/>
                                        </p:tgtEl>
                                      </p:cBhvr>
                                    </p:animEffect>
                                  </p:childTnLst>
                                </p:cTn>
                              </p:par>
                              <p:par>
                                <p:cTn id="88" presetID="10" presetClass="entr" presetSubtype="0" fill="hold" grpId="0" nodeType="withEffect">
                                  <p:stCondLst>
                                    <p:cond delay="500"/>
                                  </p:stCondLst>
                                  <p:childTnLst>
                                    <p:set>
                                      <p:cBhvr>
                                        <p:cTn id="89" dur="1" fill="hold">
                                          <p:stCondLst>
                                            <p:cond delay="0"/>
                                          </p:stCondLst>
                                        </p:cTn>
                                        <p:tgtEl>
                                          <p:spTgt spid="3">
                                            <p:txEl>
                                              <p:pRg st="0" end="0"/>
                                            </p:txEl>
                                          </p:spTgt>
                                        </p:tgtEl>
                                        <p:attrNameLst>
                                          <p:attrName>style.visibility</p:attrName>
                                        </p:attrNameLst>
                                      </p:cBhvr>
                                      <p:to>
                                        <p:strVal val="visible"/>
                                      </p:to>
                                    </p:set>
                                    <p:animEffect transition="in" filter="fade">
                                      <p:cBhvr>
                                        <p:cTn id="90" dur="500"/>
                                        <p:tgtEl>
                                          <p:spTgt spid="3">
                                            <p:txEl>
                                              <p:pRg st="0" end="0"/>
                                            </p:txEl>
                                          </p:spTgt>
                                        </p:tgtEl>
                                      </p:cBhvr>
                                    </p:animEffect>
                                  </p:childTnLst>
                                </p:cTn>
                              </p:par>
                              <p:par>
                                <p:cTn id="91" presetID="10" presetClass="entr" presetSubtype="0" fill="hold" grpId="0" nodeType="withEffect">
                                  <p:stCondLst>
                                    <p:cond delay="500"/>
                                  </p:stCondLst>
                                  <p:childTnLst>
                                    <p:set>
                                      <p:cBhvr>
                                        <p:cTn id="92" dur="1" fill="hold">
                                          <p:stCondLst>
                                            <p:cond delay="0"/>
                                          </p:stCondLst>
                                        </p:cTn>
                                        <p:tgtEl>
                                          <p:spTgt spid="3">
                                            <p:txEl>
                                              <p:pRg st="1" end="1"/>
                                            </p:txEl>
                                          </p:spTgt>
                                        </p:tgtEl>
                                        <p:attrNameLst>
                                          <p:attrName>style.visibility</p:attrName>
                                        </p:attrNameLst>
                                      </p:cBhvr>
                                      <p:to>
                                        <p:strVal val="visible"/>
                                      </p:to>
                                    </p:set>
                                    <p:animEffect transition="in" filter="fade">
                                      <p:cBhvr>
                                        <p:cTn id="93" dur="500"/>
                                        <p:tgtEl>
                                          <p:spTgt spid="3">
                                            <p:txEl>
                                              <p:pRg st="1" end="1"/>
                                            </p:txEl>
                                          </p:spTgt>
                                        </p:tgtEl>
                                      </p:cBhvr>
                                    </p:animEffect>
                                  </p:childTnLst>
                                </p:cTn>
                              </p:par>
                              <p:par>
                                <p:cTn id="94" presetID="10" presetClass="entr" presetSubtype="0" fill="hold" grpId="0" nodeType="withEffect">
                                  <p:stCondLst>
                                    <p:cond delay="500"/>
                                  </p:stCondLst>
                                  <p:childTnLst>
                                    <p:set>
                                      <p:cBhvr>
                                        <p:cTn id="95" dur="1" fill="hold">
                                          <p:stCondLst>
                                            <p:cond delay="0"/>
                                          </p:stCondLst>
                                        </p:cTn>
                                        <p:tgtEl>
                                          <p:spTgt spid="3">
                                            <p:txEl>
                                              <p:pRg st="2" end="2"/>
                                            </p:txEl>
                                          </p:spTgt>
                                        </p:tgtEl>
                                        <p:attrNameLst>
                                          <p:attrName>style.visibility</p:attrName>
                                        </p:attrNameLst>
                                      </p:cBhvr>
                                      <p:to>
                                        <p:strVal val="visible"/>
                                      </p:to>
                                    </p:set>
                                    <p:animEffect transition="in" filter="fade">
                                      <p:cBhvr>
                                        <p:cTn id="96" dur="500"/>
                                        <p:tgtEl>
                                          <p:spTgt spid="3">
                                            <p:txEl>
                                              <p:pRg st="2" end="2"/>
                                            </p:txEl>
                                          </p:spTgt>
                                        </p:tgtEl>
                                      </p:cBhvr>
                                    </p:animEffect>
                                  </p:childTnLst>
                                </p:cTn>
                              </p:par>
                              <p:par>
                                <p:cTn id="97" presetID="10" presetClass="entr" presetSubtype="0" fill="hold" grpId="0" nodeType="withEffect">
                                  <p:stCondLst>
                                    <p:cond delay="500"/>
                                  </p:stCondLst>
                                  <p:childTnLst>
                                    <p:set>
                                      <p:cBhvr>
                                        <p:cTn id="98" dur="1" fill="hold">
                                          <p:stCondLst>
                                            <p:cond delay="0"/>
                                          </p:stCondLst>
                                        </p:cTn>
                                        <p:tgtEl>
                                          <p:spTgt spid="3">
                                            <p:txEl>
                                              <p:pRg st="3" end="3"/>
                                            </p:txEl>
                                          </p:spTgt>
                                        </p:tgtEl>
                                        <p:attrNameLst>
                                          <p:attrName>style.visibility</p:attrName>
                                        </p:attrNameLst>
                                      </p:cBhvr>
                                      <p:to>
                                        <p:strVal val="visible"/>
                                      </p:to>
                                    </p:set>
                                    <p:animEffect transition="in" filter="fade">
                                      <p:cBhvr>
                                        <p:cTn id="99" dur="500"/>
                                        <p:tgtEl>
                                          <p:spTgt spid="3">
                                            <p:txEl>
                                              <p:pRg st="3" end="3"/>
                                            </p:txEl>
                                          </p:spTgt>
                                        </p:tgtEl>
                                      </p:cBhvr>
                                    </p:animEffect>
                                  </p:childTnLst>
                                </p:cTn>
                              </p:par>
                              <p:par>
                                <p:cTn id="100" presetID="10" presetClass="entr" presetSubtype="0" fill="hold" grpId="0" nodeType="withEffect">
                                  <p:stCondLst>
                                    <p:cond delay="500"/>
                                  </p:stCondLst>
                                  <p:childTnLst>
                                    <p:set>
                                      <p:cBhvr>
                                        <p:cTn id="101" dur="1" fill="hold">
                                          <p:stCondLst>
                                            <p:cond delay="0"/>
                                          </p:stCondLst>
                                        </p:cTn>
                                        <p:tgtEl>
                                          <p:spTgt spid="3">
                                            <p:txEl>
                                              <p:pRg st="4" end="4"/>
                                            </p:txEl>
                                          </p:spTgt>
                                        </p:tgtEl>
                                        <p:attrNameLst>
                                          <p:attrName>style.visibility</p:attrName>
                                        </p:attrNameLst>
                                      </p:cBhvr>
                                      <p:to>
                                        <p:strVal val="visible"/>
                                      </p:to>
                                    </p:set>
                                    <p:animEffect transition="in" filter="fade">
                                      <p:cBhvr>
                                        <p:cTn id="10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 grpId="0" uiExpand="1" build="p">
        <p:tmplLst>
          <p:tmpl lvl="1">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Laptop blue">
    <p:bg>
      <p:bgRef idx="1001">
        <a:schemeClr val="bg2"/>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75EB2D3-936C-47A7-985A-6F4F204F340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7146"/>
          <a:stretch/>
        </p:blipFill>
        <p:spPr>
          <a:xfrm>
            <a:off x="4811207" y="1594442"/>
            <a:ext cx="7380793" cy="4922422"/>
          </a:xfrm>
          <a:prstGeom prst="rect">
            <a:avLst/>
          </a:prstGeom>
          <a:effectLst/>
        </p:spPr>
      </p:pic>
      <p:sp>
        <p:nvSpPr>
          <p:cNvPr id="12" name="Picture Placeholder 11">
            <a:extLst>
              <a:ext uri="{FF2B5EF4-FFF2-40B4-BE49-F238E27FC236}">
                <a16:creationId xmlns:a16="http://schemas.microsoft.com/office/drawing/2014/main" id="{BAD6797B-3120-4F37-8882-711E08BEF6A9}"/>
              </a:ext>
            </a:extLst>
          </p:cNvPr>
          <p:cNvSpPr>
            <a:spLocks noGrp="1"/>
          </p:cNvSpPr>
          <p:nvPr>
            <p:ph type="pic" sz="quarter" idx="16"/>
          </p:nvPr>
        </p:nvSpPr>
        <p:spPr>
          <a:xfrm>
            <a:off x="6096000" y="1957386"/>
            <a:ext cx="5490000" cy="3427200"/>
          </a:xfrm>
          <a:noFill/>
        </p:spPr>
        <p:txBody>
          <a:bodyPr/>
          <a:lstStyle/>
          <a:p>
            <a:endParaRPr lang="en-GB"/>
          </a:p>
        </p:txBody>
      </p:sp>
      <p:sp>
        <p:nvSpPr>
          <p:cNvPr id="7" name="Footer Placeholder 6">
            <a:extLst>
              <a:ext uri="{FF2B5EF4-FFF2-40B4-BE49-F238E27FC236}">
                <a16:creationId xmlns:a16="http://schemas.microsoft.com/office/drawing/2014/main" id="{83DA66B0-91CC-4E9A-B5B0-398811AA37F1}"/>
              </a:ext>
            </a:extLst>
          </p:cNvPr>
          <p:cNvSpPr>
            <a:spLocks noGrp="1"/>
          </p:cNvSpPr>
          <p:nvPr>
            <p:ph type="ftr" sz="quarter" idx="18"/>
          </p:nvPr>
        </p:nvSpPr>
        <p:spPr/>
        <p:txBody>
          <a:bodyPr/>
          <a:lstStyle>
            <a:lvl1pPr>
              <a:defRPr/>
            </a:lvl1pPr>
          </a:lstStyle>
          <a:p>
            <a:r>
              <a:rPr lang="en-GB"/>
              <a:t>Commercial in confidence</a:t>
            </a:r>
          </a:p>
        </p:txBody>
      </p:sp>
      <p:sp>
        <p:nvSpPr>
          <p:cNvPr id="8" name="Slide Number Placeholder 7">
            <a:extLst>
              <a:ext uri="{FF2B5EF4-FFF2-40B4-BE49-F238E27FC236}">
                <a16:creationId xmlns:a16="http://schemas.microsoft.com/office/drawing/2014/main" id="{263677B3-50DB-43AB-BE3A-75BABED5F83E}"/>
              </a:ext>
            </a:extLst>
          </p:cNvPr>
          <p:cNvSpPr>
            <a:spLocks noGrp="1"/>
          </p:cNvSpPr>
          <p:nvPr>
            <p:ph type="sldNum" sz="quarter" idx="19"/>
          </p:nvPr>
        </p:nvSpPr>
        <p:spPr/>
        <p:txBody>
          <a:bodyPr/>
          <a:lstStyle/>
          <a:p>
            <a:fld id="{043C2FB7-9533-4568-9B8F-F5133F6949BD}" type="slidenum">
              <a:rPr lang="en-GB" smtClean="0"/>
              <a:pPr/>
              <a:t>‹#›</a:t>
            </a:fld>
            <a:endParaRPr lang="en-GB"/>
          </a:p>
        </p:txBody>
      </p:sp>
      <p:sp>
        <p:nvSpPr>
          <p:cNvPr id="13" name="Line 11">
            <a:extLst>
              <a:ext uri="{FF2B5EF4-FFF2-40B4-BE49-F238E27FC236}">
                <a16:creationId xmlns:a16="http://schemas.microsoft.com/office/drawing/2014/main" id="{B41496BB-1636-4AFC-A6FC-FA74039A1E51}"/>
              </a:ext>
            </a:extLst>
          </p:cNvPr>
          <p:cNvSpPr>
            <a:spLocks noChangeShapeType="1"/>
          </p:cNvSpPr>
          <p:nvPr userDrawn="1"/>
        </p:nvSpPr>
        <p:spPr bwMode="auto">
          <a:xfrm>
            <a:off x="614363" y="0"/>
            <a:ext cx="0" cy="98425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Text Placeholder 13">
            <a:extLst>
              <a:ext uri="{FF2B5EF4-FFF2-40B4-BE49-F238E27FC236}">
                <a16:creationId xmlns:a16="http://schemas.microsoft.com/office/drawing/2014/main" id="{44E4A96F-0870-4B5D-AE81-ACF3745643F9}"/>
              </a:ext>
            </a:extLst>
          </p:cNvPr>
          <p:cNvSpPr>
            <a:spLocks noGrp="1"/>
          </p:cNvSpPr>
          <p:nvPr>
            <p:ph type="body" sz="quarter" idx="20"/>
          </p:nvPr>
        </p:nvSpPr>
        <p:spPr>
          <a:xfrm>
            <a:off x="804863" y="1957388"/>
            <a:ext cx="4067175" cy="3919538"/>
          </a:xfrm>
        </p:spPr>
        <p:txBody>
          <a:bodyPr/>
          <a:lstStyle>
            <a:lvl1pPr>
              <a:defRPr sz="1800"/>
            </a:lvl1pPr>
            <a:lvl2pPr>
              <a:defRPr sz="1800">
                <a:solidFill>
                  <a:schemeClr val="tx1"/>
                </a:solidFill>
              </a:defRPr>
            </a:lvl2pPr>
            <a:lvl3pPr>
              <a:defRPr sz="1800">
                <a:solidFill>
                  <a:schemeClr val="tx1"/>
                </a:solidFill>
              </a:defRPr>
            </a:lvl3pPr>
            <a:lvl4pPr>
              <a:defRPr sz="1600">
                <a:solidFill>
                  <a:schemeClr val="tx1"/>
                </a:solidFill>
              </a:defRPr>
            </a:lvl4pPr>
            <a:lvl5pPr>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6" name="Title 15">
            <a:extLst>
              <a:ext uri="{FF2B5EF4-FFF2-40B4-BE49-F238E27FC236}">
                <a16:creationId xmlns:a16="http://schemas.microsoft.com/office/drawing/2014/main" id="{12DD1A4E-29AB-446B-9992-74FBFE62AF0E}"/>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GB"/>
          </a:p>
        </p:txBody>
      </p:sp>
      <p:sp>
        <p:nvSpPr>
          <p:cNvPr id="17" name="Text Placeholder 2">
            <a:extLst>
              <a:ext uri="{FF2B5EF4-FFF2-40B4-BE49-F238E27FC236}">
                <a16:creationId xmlns:a16="http://schemas.microsoft.com/office/drawing/2014/main" id="{CC23A650-ECCB-495A-941E-9DF147B4D240}"/>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130536582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ub Content and iphone 2">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6EA0399-1350-4A73-8678-B092ABCB5AC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837153" y="18049"/>
            <a:ext cx="6528348" cy="6839951"/>
          </a:xfrm>
          <a:prstGeom prst="rect">
            <a:avLst/>
          </a:prstGeom>
        </p:spPr>
      </p:pic>
      <p:sp>
        <p:nvSpPr>
          <p:cNvPr id="8" name="Footer Placeholder 7">
            <a:extLst>
              <a:ext uri="{FF2B5EF4-FFF2-40B4-BE49-F238E27FC236}">
                <a16:creationId xmlns:a16="http://schemas.microsoft.com/office/drawing/2014/main" id="{26E6DE77-9013-452C-BF9A-A0F7E97A65BF}"/>
              </a:ext>
            </a:extLst>
          </p:cNvPr>
          <p:cNvSpPr>
            <a:spLocks noGrp="1"/>
          </p:cNvSpPr>
          <p:nvPr>
            <p:ph type="ftr" sz="quarter" idx="18"/>
          </p:nvPr>
        </p:nvSpPr>
        <p:spPr/>
        <p:txBody>
          <a:bodyPr/>
          <a:lstStyle>
            <a:lvl1pPr>
              <a:defRPr/>
            </a:lvl1pPr>
          </a:lstStyle>
          <a:p>
            <a:r>
              <a:rPr lang="en-GB"/>
              <a:t>Commercial in confidence</a:t>
            </a:r>
          </a:p>
        </p:txBody>
      </p:sp>
      <p:sp>
        <p:nvSpPr>
          <p:cNvPr id="12" name="Slide Number Placeholder 11">
            <a:extLst>
              <a:ext uri="{FF2B5EF4-FFF2-40B4-BE49-F238E27FC236}">
                <a16:creationId xmlns:a16="http://schemas.microsoft.com/office/drawing/2014/main" id="{228DB17A-26A8-446C-8945-DBFEAAABEB54}"/>
              </a:ext>
            </a:extLst>
          </p:cNvPr>
          <p:cNvSpPr>
            <a:spLocks noGrp="1"/>
          </p:cNvSpPr>
          <p:nvPr>
            <p:ph type="sldNum" sz="quarter" idx="19"/>
          </p:nvPr>
        </p:nvSpPr>
        <p:spPr/>
        <p:txBody>
          <a:bodyPr/>
          <a:lstStyle/>
          <a:p>
            <a:fld id="{043C2FB7-9533-4568-9B8F-F5133F6949BD}" type="slidenum">
              <a:rPr lang="en-GB" smtClean="0"/>
              <a:pPr/>
              <a:t>‹#›</a:t>
            </a:fld>
            <a:endParaRPr lang="en-GB"/>
          </a:p>
        </p:txBody>
      </p:sp>
      <p:sp>
        <p:nvSpPr>
          <p:cNvPr id="14" name="Title 5">
            <a:extLst>
              <a:ext uri="{FF2B5EF4-FFF2-40B4-BE49-F238E27FC236}">
                <a16:creationId xmlns:a16="http://schemas.microsoft.com/office/drawing/2014/main" id="{2E1570A4-A6E1-40A5-A54D-785D5EA5C32E}"/>
              </a:ext>
            </a:extLst>
          </p:cNvPr>
          <p:cNvSpPr>
            <a:spLocks noGrp="1"/>
          </p:cNvSpPr>
          <p:nvPr>
            <p:ph type="title"/>
          </p:nvPr>
        </p:nvSpPr>
        <p:spPr>
          <a:xfrm>
            <a:off x="807270" y="239083"/>
            <a:ext cx="6506343" cy="755904"/>
          </a:xfrm>
        </p:spPr>
        <p:txBody>
          <a:bodyPr/>
          <a:lstStyle/>
          <a:p>
            <a:r>
              <a:rPr lang="en-US"/>
              <a:t>Click to edit Master title style</a:t>
            </a:r>
            <a:endParaRPr lang="en-GB"/>
          </a:p>
        </p:txBody>
      </p:sp>
      <p:sp>
        <p:nvSpPr>
          <p:cNvPr id="15" name="Line 11">
            <a:extLst>
              <a:ext uri="{FF2B5EF4-FFF2-40B4-BE49-F238E27FC236}">
                <a16:creationId xmlns:a16="http://schemas.microsoft.com/office/drawing/2014/main" id="{03DBE64E-515F-4407-81E3-DBF36C8458D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6" name="Text Placeholder 2">
            <a:extLst>
              <a:ext uri="{FF2B5EF4-FFF2-40B4-BE49-F238E27FC236}">
                <a16:creationId xmlns:a16="http://schemas.microsoft.com/office/drawing/2014/main" id="{BD9A14C4-3F26-40EA-B979-9EC356897D16}"/>
              </a:ext>
            </a:extLst>
          </p:cNvPr>
          <p:cNvSpPr>
            <a:spLocks noGrp="1"/>
          </p:cNvSpPr>
          <p:nvPr>
            <p:ph type="body" idx="13" hasCustomPrompt="1"/>
          </p:nvPr>
        </p:nvSpPr>
        <p:spPr>
          <a:xfrm>
            <a:off x="807268" y="1013408"/>
            <a:ext cx="6506346"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
        <p:nvSpPr>
          <p:cNvPr id="18" name="Picture Placeholder 12">
            <a:extLst>
              <a:ext uri="{FF2B5EF4-FFF2-40B4-BE49-F238E27FC236}">
                <a16:creationId xmlns:a16="http://schemas.microsoft.com/office/drawing/2014/main" id="{3965FC68-0C94-4C8E-AA8F-B009EB47C8B6}"/>
              </a:ext>
            </a:extLst>
          </p:cNvPr>
          <p:cNvSpPr>
            <a:spLocks noGrp="1"/>
          </p:cNvSpPr>
          <p:nvPr>
            <p:ph type="pic" sz="quarter" idx="16"/>
          </p:nvPr>
        </p:nvSpPr>
        <p:spPr>
          <a:xfrm>
            <a:off x="8005554" y="872975"/>
            <a:ext cx="2456870" cy="5220000"/>
          </a:xfrm>
          <a:custGeom>
            <a:avLst/>
            <a:gdLst>
              <a:gd name="connsiteX0" fmla="*/ 202870 w 1452882"/>
              <a:gd name="connsiteY0" fmla="*/ 0 h 3088800"/>
              <a:gd name="connsiteX1" fmla="*/ 307352 w 1452882"/>
              <a:gd name="connsiteY1" fmla="*/ 0 h 3088800"/>
              <a:gd name="connsiteX2" fmla="*/ 321573 w 1452882"/>
              <a:gd name="connsiteY2" fmla="*/ 16508 h 3088800"/>
              <a:gd name="connsiteX3" fmla="*/ 363366 w 1452882"/>
              <a:gd name="connsiteY3" fmla="*/ 98181 h 3088800"/>
              <a:gd name="connsiteX4" fmla="*/ 416768 w 1452882"/>
              <a:gd name="connsiteY4" fmla="*/ 106580 h 3088800"/>
              <a:gd name="connsiteX5" fmla="*/ 1056431 w 1452882"/>
              <a:gd name="connsiteY5" fmla="*/ 106580 h 3088800"/>
              <a:gd name="connsiteX6" fmla="*/ 1095902 w 1452882"/>
              <a:gd name="connsiteY6" fmla="*/ 87755 h 3088800"/>
              <a:gd name="connsiteX7" fmla="*/ 1130439 w 1452882"/>
              <a:gd name="connsiteY7" fmla="*/ 9847 h 3088800"/>
              <a:gd name="connsiteX8" fmla="*/ 1147562 w 1452882"/>
              <a:gd name="connsiteY8" fmla="*/ 579 h 3088800"/>
              <a:gd name="connsiteX9" fmla="*/ 1262202 w 1452882"/>
              <a:gd name="connsiteY9" fmla="*/ 579 h 3088800"/>
              <a:gd name="connsiteX10" fmla="*/ 1389032 w 1452882"/>
              <a:gd name="connsiteY10" fmla="*/ 62558 h 3088800"/>
              <a:gd name="connsiteX11" fmla="*/ 1440112 w 1452882"/>
              <a:gd name="connsiteY11" fmla="*/ 140466 h 3088800"/>
              <a:gd name="connsiteX12" fmla="*/ 1452882 w 1452882"/>
              <a:gd name="connsiteY12" fmla="*/ 200128 h 3088800"/>
              <a:gd name="connsiteX13" fmla="*/ 1452882 w 1452882"/>
              <a:gd name="connsiteY13" fmla="*/ 2893886 h 3088800"/>
              <a:gd name="connsiteX14" fmla="*/ 1400061 w 1452882"/>
              <a:gd name="connsiteY14" fmla="*/ 3015816 h 3088800"/>
              <a:gd name="connsiteX15" fmla="*/ 1327794 w 1452882"/>
              <a:gd name="connsiteY15" fmla="*/ 3069396 h 3088800"/>
              <a:gd name="connsiteX16" fmla="*/ 1250013 w 1452882"/>
              <a:gd name="connsiteY16" fmla="*/ 3088800 h 3088800"/>
              <a:gd name="connsiteX17" fmla="*/ 195904 w 1452882"/>
              <a:gd name="connsiteY17" fmla="*/ 3088800 h 3088800"/>
              <a:gd name="connsiteX18" fmla="*/ 120445 w 1452882"/>
              <a:gd name="connsiteY18" fmla="*/ 3067368 h 3088800"/>
              <a:gd name="connsiteX19" fmla="*/ 48178 w 1452882"/>
              <a:gd name="connsiteY19" fmla="*/ 3008865 h 3088800"/>
              <a:gd name="connsiteX20" fmla="*/ 0 w 1452882"/>
              <a:gd name="connsiteY20" fmla="*/ 2877957 h 3088800"/>
              <a:gd name="connsiteX21" fmla="*/ 871 w 1452882"/>
              <a:gd name="connsiteY21" fmla="*/ 204472 h 3088800"/>
              <a:gd name="connsiteX22" fmla="*/ 17704 w 1452882"/>
              <a:gd name="connsiteY22" fmla="*/ 126854 h 3088800"/>
              <a:gd name="connsiteX23" fmla="*/ 68784 w 1452882"/>
              <a:gd name="connsiteY23" fmla="*/ 58503 h 3088800"/>
              <a:gd name="connsiteX24" fmla="*/ 202870 w 1452882"/>
              <a:gd name="connsiteY24" fmla="*/ 0 h 308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2882" h="3088800">
                <a:moveTo>
                  <a:pt x="202870" y="0"/>
                </a:moveTo>
                <a:cubicBezTo>
                  <a:pt x="307352" y="0"/>
                  <a:pt x="307352" y="0"/>
                  <a:pt x="307352" y="0"/>
                </a:cubicBezTo>
                <a:cubicBezTo>
                  <a:pt x="307352" y="0"/>
                  <a:pt x="317220" y="2896"/>
                  <a:pt x="321573" y="16508"/>
                </a:cubicBezTo>
                <a:cubicBezTo>
                  <a:pt x="325926" y="30121"/>
                  <a:pt x="339567" y="82542"/>
                  <a:pt x="363366" y="98181"/>
                </a:cubicBezTo>
                <a:cubicBezTo>
                  <a:pt x="382231" y="110345"/>
                  <a:pt x="416768" y="106580"/>
                  <a:pt x="416768" y="106580"/>
                </a:cubicBezTo>
                <a:cubicBezTo>
                  <a:pt x="1056431" y="106580"/>
                  <a:pt x="1056431" y="106580"/>
                  <a:pt x="1056431" y="106580"/>
                </a:cubicBezTo>
                <a:cubicBezTo>
                  <a:pt x="1056431" y="106580"/>
                  <a:pt x="1080229" y="107739"/>
                  <a:pt x="1095902" y="87755"/>
                </a:cubicBezTo>
                <a:cubicBezTo>
                  <a:pt x="1111574" y="68061"/>
                  <a:pt x="1130439" y="9847"/>
                  <a:pt x="1130439" y="9847"/>
                </a:cubicBezTo>
                <a:cubicBezTo>
                  <a:pt x="1130439" y="9847"/>
                  <a:pt x="1133051" y="579"/>
                  <a:pt x="1147562" y="579"/>
                </a:cubicBezTo>
                <a:cubicBezTo>
                  <a:pt x="1162364" y="579"/>
                  <a:pt x="1255237" y="579"/>
                  <a:pt x="1262202" y="579"/>
                </a:cubicBezTo>
                <a:cubicBezTo>
                  <a:pt x="1265395" y="579"/>
                  <a:pt x="1344337" y="15060"/>
                  <a:pt x="1389032" y="62558"/>
                </a:cubicBezTo>
                <a:cubicBezTo>
                  <a:pt x="1411089" y="86017"/>
                  <a:pt x="1431115" y="114400"/>
                  <a:pt x="1440112" y="140466"/>
                </a:cubicBezTo>
                <a:cubicBezTo>
                  <a:pt x="1451431" y="172324"/>
                  <a:pt x="1452882" y="200128"/>
                  <a:pt x="1452882" y="200128"/>
                </a:cubicBezTo>
                <a:cubicBezTo>
                  <a:pt x="1452882" y="2893886"/>
                  <a:pt x="1452882" y="2893886"/>
                  <a:pt x="1452882" y="2893886"/>
                </a:cubicBezTo>
                <a:cubicBezTo>
                  <a:pt x="1452882" y="2893886"/>
                  <a:pt x="1443305" y="2974690"/>
                  <a:pt x="1400061" y="3015816"/>
                </a:cubicBezTo>
                <a:cubicBezTo>
                  <a:pt x="1373360" y="3041302"/>
                  <a:pt x="1353334" y="3058100"/>
                  <a:pt x="1327794" y="3069396"/>
                </a:cubicBezTo>
                <a:cubicBezTo>
                  <a:pt x="1287742" y="3087352"/>
                  <a:pt x="1250013" y="3088800"/>
                  <a:pt x="1250013" y="3088800"/>
                </a:cubicBezTo>
                <a:cubicBezTo>
                  <a:pt x="195904" y="3088800"/>
                  <a:pt x="195904" y="3088800"/>
                  <a:pt x="195904" y="3088800"/>
                </a:cubicBezTo>
                <a:cubicBezTo>
                  <a:pt x="195904" y="3088800"/>
                  <a:pt x="157013" y="3084456"/>
                  <a:pt x="120445" y="3067368"/>
                </a:cubicBezTo>
                <a:cubicBezTo>
                  <a:pt x="85908" y="3051439"/>
                  <a:pt x="72267" y="3034641"/>
                  <a:pt x="48178" y="3008865"/>
                </a:cubicBezTo>
                <a:cubicBezTo>
                  <a:pt x="581" y="2957602"/>
                  <a:pt x="0" y="2877957"/>
                  <a:pt x="0" y="2877957"/>
                </a:cubicBezTo>
                <a:lnTo>
                  <a:pt x="871" y="204472"/>
                </a:lnTo>
                <a:cubicBezTo>
                  <a:pt x="871" y="204472"/>
                  <a:pt x="1161" y="167111"/>
                  <a:pt x="17704" y="126854"/>
                </a:cubicBezTo>
                <a:cubicBezTo>
                  <a:pt x="27572" y="102815"/>
                  <a:pt x="49049" y="78198"/>
                  <a:pt x="68784" y="58503"/>
                </a:cubicBezTo>
                <a:cubicBezTo>
                  <a:pt x="117252" y="9268"/>
                  <a:pt x="202870" y="0"/>
                  <a:pt x="202870" y="0"/>
                </a:cubicBezTo>
                <a:close/>
              </a:path>
            </a:pathLst>
          </a:custGeom>
          <a:noFill/>
        </p:spPr>
        <p:txBody>
          <a:bodyPr wrap="square" anchor="ctr" anchorCtr="0">
            <a:noAutofit/>
          </a:bodyPr>
          <a:lstStyle>
            <a:lvl1pPr algn="ctr">
              <a:defRPr/>
            </a:lvl1pPr>
          </a:lstStyle>
          <a:p>
            <a:endParaRPr lang="en-GB"/>
          </a:p>
        </p:txBody>
      </p:sp>
      <p:sp>
        <p:nvSpPr>
          <p:cNvPr id="11" name="Text Placeholder 13">
            <a:extLst>
              <a:ext uri="{FF2B5EF4-FFF2-40B4-BE49-F238E27FC236}">
                <a16:creationId xmlns:a16="http://schemas.microsoft.com/office/drawing/2014/main" id="{E2A1743A-BEDE-46A4-B32C-011004036D8E}"/>
              </a:ext>
            </a:extLst>
          </p:cNvPr>
          <p:cNvSpPr>
            <a:spLocks noGrp="1"/>
          </p:cNvSpPr>
          <p:nvPr>
            <p:ph type="body" sz="quarter" idx="20"/>
          </p:nvPr>
        </p:nvSpPr>
        <p:spPr>
          <a:xfrm>
            <a:off x="804863" y="1957388"/>
            <a:ext cx="4679950" cy="3919538"/>
          </a:xfrm>
        </p:spPr>
        <p:txBody>
          <a:bodyPr/>
          <a:lstStyle>
            <a:lvl1pPr>
              <a:defRPr sz="1800"/>
            </a:lvl1pPr>
            <a:lvl2pPr>
              <a:defRPr sz="18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51791949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C9102F5-5695-4105-9CE3-5C046B919D79}"/>
              </a:ext>
            </a:extLst>
          </p:cNvPr>
          <p:cNvSpPr>
            <a:spLocks noGrp="1"/>
          </p:cNvSpPr>
          <p:nvPr>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1957388"/>
            <a:ext cx="3060000" cy="3924851"/>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4566000" y="1957388"/>
            <a:ext cx="3060000" cy="3924851"/>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8327328" y="1957388"/>
            <a:ext cx="3060000" cy="3924851"/>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Text Placeholder 2">
            <a:extLst>
              <a:ext uri="{FF2B5EF4-FFF2-40B4-BE49-F238E27FC236}">
                <a16:creationId xmlns:a16="http://schemas.microsoft.com/office/drawing/2014/main" id="{72577F4D-E3C0-4137-BE5D-236D1EA19302}"/>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157258521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hree Columns big">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C9102F5-5695-4105-9CE3-5C046B919D79}"/>
              </a:ext>
            </a:extLst>
          </p:cNvPr>
          <p:cNvSpPr>
            <a:spLocks noGrp="1"/>
          </p:cNvSpPr>
          <p:nvPr>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1470026"/>
            <a:ext cx="3060000" cy="4412214"/>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4566000" y="1470026"/>
            <a:ext cx="3060000" cy="4412214"/>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8327328" y="1470026"/>
            <a:ext cx="3060000" cy="4412214"/>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96733680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hree Columns with images">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C9102F5-5695-4105-9CE3-5C046B919D79}"/>
              </a:ext>
            </a:extLst>
          </p:cNvPr>
          <p:cNvSpPr>
            <a:spLocks noGrp="1"/>
          </p:cNvSpPr>
          <p:nvPr>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4566000"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8327328"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Text Placeholder 2">
            <a:extLst>
              <a:ext uri="{FF2B5EF4-FFF2-40B4-BE49-F238E27FC236}">
                <a16:creationId xmlns:a16="http://schemas.microsoft.com/office/drawing/2014/main" id="{72577F4D-E3C0-4137-BE5D-236D1EA19302}"/>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
        <p:nvSpPr>
          <p:cNvPr id="16" name="Picture Placeholder 3">
            <a:extLst>
              <a:ext uri="{FF2B5EF4-FFF2-40B4-BE49-F238E27FC236}">
                <a16:creationId xmlns:a16="http://schemas.microsoft.com/office/drawing/2014/main" id="{C46A86B0-F4B6-4986-A266-D425DAE57D0C}"/>
              </a:ext>
            </a:extLst>
          </p:cNvPr>
          <p:cNvSpPr>
            <a:spLocks noGrp="1"/>
          </p:cNvSpPr>
          <p:nvPr>
            <p:ph type="pic" sz="quarter" idx="25"/>
          </p:nvPr>
        </p:nvSpPr>
        <p:spPr>
          <a:xfrm>
            <a:off x="793749" y="1470025"/>
            <a:ext cx="3060000" cy="1618448"/>
          </a:xfrm>
        </p:spPr>
        <p:txBody>
          <a:bodyPr/>
          <a:lstStyle/>
          <a:p>
            <a:endParaRPr lang="en-GB"/>
          </a:p>
        </p:txBody>
      </p:sp>
      <p:sp>
        <p:nvSpPr>
          <p:cNvPr id="18" name="Picture Placeholder 3">
            <a:extLst>
              <a:ext uri="{FF2B5EF4-FFF2-40B4-BE49-F238E27FC236}">
                <a16:creationId xmlns:a16="http://schemas.microsoft.com/office/drawing/2014/main" id="{6C0E865C-C1CA-455E-873E-CDC433BBE0A1}"/>
              </a:ext>
            </a:extLst>
          </p:cNvPr>
          <p:cNvSpPr>
            <a:spLocks noGrp="1"/>
          </p:cNvSpPr>
          <p:nvPr>
            <p:ph type="pic" sz="quarter" idx="26"/>
          </p:nvPr>
        </p:nvSpPr>
        <p:spPr>
          <a:xfrm>
            <a:off x="4560539" y="1470025"/>
            <a:ext cx="3060000" cy="1618448"/>
          </a:xfrm>
        </p:spPr>
        <p:txBody>
          <a:bodyPr/>
          <a:lstStyle/>
          <a:p>
            <a:endParaRPr lang="en-GB"/>
          </a:p>
        </p:txBody>
      </p:sp>
      <p:sp>
        <p:nvSpPr>
          <p:cNvPr id="19" name="Picture Placeholder 3">
            <a:extLst>
              <a:ext uri="{FF2B5EF4-FFF2-40B4-BE49-F238E27FC236}">
                <a16:creationId xmlns:a16="http://schemas.microsoft.com/office/drawing/2014/main" id="{27387CE0-5475-4E8B-9C36-C71A635077C3}"/>
              </a:ext>
            </a:extLst>
          </p:cNvPr>
          <p:cNvSpPr>
            <a:spLocks noGrp="1"/>
          </p:cNvSpPr>
          <p:nvPr>
            <p:ph type="pic" sz="quarter" idx="27"/>
          </p:nvPr>
        </p:nvSpPr>
        <p:spPr>
          <a:xfrm>
            <a:off x="8327328" y="1470025"/>
            <a:ext cx="3060000" cy="1618448"/>
          </a:xfrm>
        </p:spPr>
        <p:txBody>
          <a:bodyPr/>
          <a:lstStyle/>
          <a:p>
            <a:endParaRPr lang="en-GB"/>
          </a:p>
        </p:txBody>
      </p:sp>
    </p:spTree>
    <p:extLst>
      <p:ext uri="{BB962C8B-B14F-4D97-AF65-F5344CB8AC3E}">
        <p14:creationId xmlns:p14="http://schemas.microsoft.com/office/powerpoint/2010/main" val="156090112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hree Columns for icons">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C9102F5-5695-4105-9CE3-5C046B919D79}"/>
              </a:ext>
            </a:extLst>
          </p:cNvPr>
          <p:cNvSpPr>
            <a:spLocks noGrp="1"/>
          </p:cNvSpPr>
          <p:nvPr>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Text Placeholder 2">
            <a:extLst>
              <a:ext uri="{FF2B5EF4-FFF2-40B4-BE49-F238E27FC236}">
                <a16:creationId xmlns:a16="http://schemas.microsoft.com/office/drawing/2014/main" id="{72577F4D-E3C0-4137-BE5D-236D1EA19302}"/>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
        <p:nvSpPr>
          <p:cNvPr id="14" name="Content Placeholder 1">
            <a:extLst>
              <a:ext uri="{FF2B5EF4-FFF2-40B4-BE49-F238E27FC236}">
                <a16:creationId xmlns:a16="http://schemas.microsoft.com/office/drawing/2014/main" id="{A5839654-1D82-4106-8558-0C64204557AF}"/>
              </a:ext>
            </a:extLst>
          </p:cNvPr>
          <p:cNvSpPr>
            <a:spLocks noGrp="1"/>
          </p:cNvSpPr>
          <p:nvPr>
            <p:ph sz="half" idx="1" hasCustomPrompt="1"/>
          </p:nvPr>
        </p:nvSpPr>
        <p:spPr>
          <a:xfrm>
            <a:off x="804672"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6" name="Content Placeholder 1">
            <a:extLst>
              <a:ext uri="{FF2B5EF4-FFF2-40B4-BE49-F238E27FC236}">
                <a16:creationId xmlns:a16="http://schemas.microsoft.com/office/drawing/2014/main" id="{B923662F-1945-400C-A611-60CF658E79BB}"/>
              </a:ext>
            </a:extLst>
          </p:cNvPr>
          <p:cNvSpPr>
            <a:spLocks noGrp="1"/>
          </p:cNvSpPr>
          <p:nvPr>
            <p:ph sz="half" idx="22" hasCustomPrompt="1"/>
          </p:nvPr>
        </p:nvSpPr>
        <p:spPr>
          <a:xfrm>
            <a:off x="4566000"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8" name="Content Placeholder 1">
            <a:extLst>
              <a:ext uri="{FF2B5EF4-FFF2-40B4-BE49-F238E27FC236}">
                <a16:creationId xmlns:a16="http://schemas.microsoft.com/office/drawing/2014/main" id="{B02E5526-6A1B-49F0-B30B-9520112ECDCD}"/>
              </a:ext>
            </a:extLst>
          </p:cNvPr>
          <p:cNvSpPr>
            <a:spLocks noGrp="1"/>
          </p:cNvSpPr>
          <p:nvPr>
            <p:ph sz="half" idx="23" hasCustomPrompt="1"/>
          </p:nvPr>
        </p:nvSpPr>
        <p:spPr>
          <a:xfrm>
            <a:off x="8327328" y="3261857"/>
            <a:ext cx="3060000" cy="2615068"/>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Tree>
    <p:extLst>
      <p:ext uri="{BB962C8B-B14F-4D97-AF65-F5344CB8AC3E}">
        <p14:creationId xmlns:p14="http://schemas.microsoft.com/office/powerpoint/2010/main" val="31768504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hree content numbere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C9102F5-5695-4105-9CE3-5C046B919D79}"/>
              </a:ext>
            </a:extLst>
          </p:cNvPr>
          <p:cNvSpPr>
            <a:spLocks noGrp="1"/>
          </p:cNvSpPr>
          <p:nvPr>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p:nvPr>
        </p:nvSpPr>
        <p:spPr>
          <a:xfrm>
            <a:off x="804672" y="2948973"/>
            <a:ext cx="3060000" cy="2927952"/>
          </a:xfrm>
        </p:spPr>
        <p:txBody>
          <a:bodyPr/>
          <a:lstStyle>
            <a:lvl1pPr>
              <a:defRPr sz="1800"/>
            </a:lvl1pPr>
            <a:lvl2pPr>
              <a:defRPr sz="1800"/>
            </a:lvl2pPr>
            <a:lvl3pPr>
              <a:defRPr sz="1800"/>
            </a:lvl3pPr>
            <a:lvl4pPr>
              <a:defRPr sz="16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endParaRPr lang="en-GB"/>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p:nvPr>
        </p:nvSpPr>
        <p:spPr>
          <a:xfrm>
            <a:off x="4462021" y="2948973"/>
            <a:ext cx="3060000" cy="2927952"/>
          </a:xfrm>
        </p:spPr>
        <p:txBody>
          <a:bodyPr/>
          <a:lstStyle>
            <a:lvl1pPr>
              <a:defRPr sz="1800"/>
            </a:lvl1pPr>
            <a:lvl2pPr>
              <a:defRPr sz="1800"/>
            </a:lvl2pPr>
            <a:lvl3pPr>
              <a:defRPr sz="1800"/>
            </a:lvl3pPr>
            <a:lvl4pPr>
              <a:defRPr sz="16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endParaRPr lang="en-GB"/>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p:nvPr>
        </p:nvSpPr>
        <p:spPr>
          <a:xfrm>
            <a:off x="8132571" y="2948973"/>
            <a:ext cx="3060000" cy="2927952"/>
          </a:xfrm>
        </p:spPr>
        <p:txBody>
          <a:bodyPr/>
          <a:lstStyle>
            <a:lvl1pPr>
              <a:defRPr sz="1800"/>
            </a:lvl1pPr>
            <a:lvl2pPr>
              <a:defRPr sz="1800"/>
            </a:lvl2pPr>
            <a:lvl3pPr>
              <a:defRPr sz="1800"/>
            </a:lvl3pPr>
            <a:lvl4pPr>
              <a:defRPr sz="16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endParaRPr lang="en-GB"/>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0D6AD184-D0F9-40C1-AA51-3DCB0E863696}"/>
              </a:ext>
            </a:extLst>
          </p:cNvPr>
          <p:cNvSpPr>
            <a:spLocks noGrp="1"/>
          </p:cNvSpPr>
          <p:nvPr>
            <p:ph type="body" sz="quarter" idx="24" hasCustomPrompt="1"/>
          </p:nvPr>
        </p:nvSpPr>
        <p:spPr>
          <a:xfrm>
            <a:off x="808038" y="1970379"/>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14" name="Text Placeholder 3">
            <a:extLst>
              <a:ext uri="{FF2B5EF4-FFF2-40B4-BE49-F238E27FC236}">
                <a16:creationId xmlns:a16="http://schemas.microsoft.com/office/drawing/2014/main" id="{6C8783A7-8999-4760-B97E-49BF74F4B98A}"/>
              </a:ext>
            </a:extLst>
          </p:cNvPr>
          <p:cNvSpPr>
            <a:spLocks noGrp="1"/>
          </p:cNvSpPr>
          <p:nvPr>
            <p:ph type="body" sz="quarter" idx="25" hasCustomPrompt="1"/>
          </p:nvPr>
        </p:nvSpPr>
        <p:spPr>
          <a:xfrm>
            <a:off x="4470305" y="1970379"/>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16" name="Text Placeholder 3">
            <a:extLst>
              <a:ext uri="{FF2B5EF4-FFF2-40B4-BE49-F238E27FC236}">
                <a16:creationId xmlns:a16="http://schemas.microsoft.com/office/drawing/2014/main" id="{76C2E5E3-0978-4579-9DC1-FBC11D0239B0}"/>
              </a:ext>
            </a:extLst>
          </p:cNvPr>
          <p:cNvSpPr>
            <a:spLocks noGrp="1"/>
          </p:cNvSpPr>
          <p:nvPr>
            <p:ph type="body" sz="quarter" idx="26" hasCustomPrompt="1"/>
          </p:nvPr>
        </p:nvSpPr>
        <p:spPr>
          <a:xfrm>
            <a:off x="8132571" y="1970379"/>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66" name="Line 11">
            <a:extLst>
              <a:ext uri="{FF2B5EF4-FFF2-40B4-BE49-F238E27FC236}">
                <a16:creationId xmlns:a16="http://schemas.microsoft.com/office/drawing/2014/main" id="{CFB06B81-3B8A-42D9-A431-62EF0890E68D}"/>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23708250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Five content numbered">
    <p:spTree>
      <p:nvGrpSpPr>
        <p:cNvPr id="1" name=""/>
        <p:cNvGrpSpPr/>
        <p:nvPr/>
      </p:nvGrpSpPr>
      <p:grpSpPr>
        <a:xfrm>
          <a:off x="0" y="0"/>
          <a:ext cx="0" cy="0"/>
          <a:chOff x="0" y="0"/>
          <a:chExt cx="0" cy="0"/>
        </a:xfrm>
      </p:grpSpPr>
      <p:sp>
        <p:nvSpPr>
          <p:cNvPr id="60" name="Content Placeholder 1">
            <a:extLst>
              <a:ext uri="{FF2B5EF4-FFF2-40B4-BE49-F238E27FC236}">
                <a16:creationId xmlns:a16="http://schemas.microsoft.com/office/drawing/2014/main" id="{7CEC3D8D-4D9F-4A16-9720-01A1E5BCF16D}"/>
              </a:ext>
            </a:extLst>
          </p:cNvPr>
          <p:cNvSpPr>
            <a:spLocks noGrp="1"/>
          </p:cNvSpPr>
          <p:nvPr>
            <p:ph sz="half" idx="27"/>
          </p:nvPr>
        </p:nvSpPr>
        <p:spPr>
          <a:xfrm>
            <a:off x="804672"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61" name="Content Placeholder 1">
            <a:extLst>
              <a:ext uri="{FF2B5EF4-FFF2-40B4-BE49-F238E27FC236}">
                <a16:creationId xmlns:a16="http://schemas.microsoft.com/office/drawing/2014/main" id="{023DB56D-1334-4B9B-840D-565F3827CD07}"/>
              </a:ext>
            </a:extLst>
          </p:cNvPr>
          <p:cNvSpPr>
            <a:spLocks noGrp="1"/>
          </p:cNvSpPr>
          <p:nvPr>
            <p:ph sz="half" idx="28"/>
          </p:nvPr>
        </p:nvSpPr>
        <p:spPr>
          <a:xfrm>
            <a:off x="4462021"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62" name="Content Placeholder 1">
            <a:extLst>
              <a:ext uri="{FF2B5EF4-FFF2-40B4-BE49-F238E27FC236}">
                <a16:creationId xmlns:a16="http://schemas.microsoft.com/office/drawing/2014/main" id="{59781689-D321-47AA-9B74-B603A27BBC2C}"/>
              </a:ext>
            </a:extLst>
          </p:cNvPr>
          <p:cNvSpPr>
            <a:spLocks noGrp="1"/>
          </p:cNvSpPr>
          <p:nvPr>
            <p:ph sz="half" idx="29"/>
          </p:nvPr>
        </p:nvSpPr>
        <p:spPr>
          <a:xfrm>
            <a:off x="8132571"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63" name="Text Placeholder 3">
            <a:extLst>
              <a:ext uri="{FF2B5EF4-FFF2-40B4-BE49-F238E27FC236}">
                <a16:creationId xmlns:a16="http://schemas.microsoft.com/office/drawing/2014/main" id="{F2BE3BD9-6B4C-4370-BD54-80038C44216C}"/>
              </a:ext>
            </a:extLst>
          </p:cNvPr>
          <p:cNvSpPr>
            <a:spLocks noGrp="1"/>
          </p:cNvSpPr>
          <p:nvPr>
            <p:ph type="body" sz="quarter" idx="30" hasCustomPrompt="1"/>
          </p:nvPr>
        </p:nvSpPr>
        <p:spPr>
          <a:xfrm>
            <a:off x="808038" y="1476393"/>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64" name="Text Placeholder 3">
            <a:extLst>
              <a:ext uri="{FF2B5EF4-FFF2-40B4-BE49-F238E27FC236}">
                <a16:creationId xmlns:a16="http://schemas.microsoft.com/office/drawing/2014/main" id="{7706DA54-7BF5-4AE4-831E-269FEF93DE88}"/>
              </a:ext>
            </a:extLst>
          </p:cNvPr>
          <p:cNvSpPr>
            <a:spLocks noGrp="1"/>
          </p:cNvSpPr>
          <p:nvPr>
            <p:ph type="body" sz="quarter" idx="31" hasCustomPrompt="1"/>
          </p:nvPr>
        </p:nvSpPr>
        <p:spPr>
          <a:xfrm>
            <a:off x="4462021" y="1476393"/>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65" name="Text Placeholder 3">
            <a:extLst>
              <a:ext uri="{FF2B5EF4-FFF2-40B4-BE49-F238E27FC236}">
                <a16:creationId xmlns:a16="http://schemas.microsoft.com/office/drawing/2014/main" id="{8422AD96-429F-4ED6-B738-287DF51C2CBD}"/>
              </a:ext>
            </a:extLst>
          </p:cNvPr>
          <p:cNvSpPr>
            <a:spLocks noGrp="1"/>
          </p:cNvSpPr>
          <p:nvPr>
            <p:ph type="body" sz="quarter" idx="32" hasCustomPrompt="1"/>
          </p:nvPr>
        </p:nvSpPr>
        <p:spPr>
          <a:xfrm>
            <a:off x="8132571" y="1476393"/>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8" name="Footer Placeholder 7">
            <a:extLst>
              <a:ext uri="{FF2B5EF4-FFF2-40B4-BE49-F238E27FC236}">
                <a16:creationId xmlns:a16="http://schemas.microsoft.com/office/drawing/2014/main" id="{DC9102F5-5695-4105-9CE3-5C046B919D79}"/>
              </a:ext>
            </a:extLst>
          </p:cNvPr>
          <p:cNvSpPr>
            <a:spLocks noGrp="1"/>
          </p:cNvSpPr>
          <p:nvPr userDrawn="1">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userDrawn="1">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userDrawn="1">
            <p:ph sz="half" idx="1"/>
          </p:nvPr>
        </p:nvSpPr>
        <p:spPr>
          <a:xfrm>
            <a:off x="2730850"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userDrawn="1">
            <p:ph sz="half" idx="22"/>
          </p:nvPr>
        </p:nvSpPr>
        <p:spPr>
          <a:xfrm>
            <a:off x="6388199"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11" name="Title 10">
            <a:extLst>
              <a:ext uri="{FF2B5EF4-FFF2-40B4-BE49-F238E27FC236}">
                <a16:creationId xmlns:a16="http://schemas.microsoft.com/office/drawing/2014/main" id="{4B7E5244-F237-47A0-BC81-F018B9C8EC28}"/>
              </a:ext>
            </a:extLst>
          </p:cNvPr>
          <p:cNvSpPr>
            <a:spLocks noGrp="1"/>
          </p:cNvSpPr>
          <p:nvPr userDrawn="1">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0D6AD184-D0F9-40C1-AA51-3DCB0E863696}"/>
              </a:ext>
            </a:extLst>
          </p:cNvPr>
          <p:cNvSpPr>
            <a:spLocks noGrp="1"/>
          </p:cNvSpPr>
          <p:nvPr userDrawn="1">
            <p:ph type="body" sz="quarter" idx="24" hasCustomPrompt="1"/>
          </p:nvPr>
        </p:nvSpPr>
        <p:spPr>
          <a:xfrm>
            <a:off x="2734216" y="3817025"/>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14" name="Text Placeholder 3">
            <a:extLst>
              <a:ext uri="{FF2B5EF4-FFF2-40B4-BE49-F238E27FC236}">
                <a16:creationId xmlns:a16="http://schemas.microsoft.com/office/drawing/2014/main" id="{6C8783A7-8999-4760-B97E-49BF74F4B98A}"/>
              </a:ext>
            </a:extLst>
          </p:cNvPr>
          <p:cNvSpPr>
            <a:spLocks noGrp="1"/>
          </p:cNvSpPr>
          <p:nvPr userDrawn="1">
            <p:ph type="body" sz="quarter" idx="25" hasCustomPrompt="1"/>
          </p:nvPr>
        </p:nvSpPr>
        <p:spPr>
          <a:xfrm>
            <a:off x="6388199" y="3817025"/>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86" name="Line 11">
            <a:extLst>
              <a:ext uri="{FF2B5EF4-FFF2-40B4-BE49-F238E27FC236}">
                <a16:creationId xmlns:a16="http://schemas.microsoft.com/office/drawing/2014/main" id="{5ABD6F6D-3834-4F77-9CD6-592A16D9E5D1}"/>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42322581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ix content numbered">
    <p:spTree>
      <p:nvGrpSpPr>
        <p:cNvPr id="1" name=""/>
        <p:cNvGrpSpPr/>
        <p:nvPr/>
      </p:nvGrpSpPr>
      <p:grpSpPr>
        <a:xfrm>
          <a:off x="0" y="0"/>
          <a:ext cx="0" cy="0"/>
          <a:chOff x="0" y="0"/>
          <a:chExt cx="0" cy="0"/>
        </a:xfrm>
      </p:grpSpPr>
      <p:sp>
        <p:nvSpPr>
          <p:cNvPr id="60" name="Content Placeholder 1">
            <a:extLst>
              <a:ext uri="{FF2B5EF4-FFF2-40B4-BE49-F238E27FC236}">
                <a16:creationId xmlns:a16="http://schemas.microsoft.com/office/drawing/2014/main" id="{7CEC3D8D-4D9F-4A16-9720-01A1E5BCF16D}"/>
              </a:ext>
            </a:extLst>
          </p:cNvPr>
          <p:cNvSpPr>
            <a:spLocks noGrp="1"/>
          </p:cNvSpPr>
          <p:nvPr>
            <p:ph sz="half" idx="27"/>
          </p:nvPr>
        </p:nvSpPr>
        <p:spPr>
          <a:xfrm>
            <a:off x="804672"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61" name="Content Placeholder 1">
            <a:extLst>
              <a:ext uri="{FF2B5EF4-FFF2-40B4-BE49-F238E27FC236}">
                <a16:creationId xmlns:a16="http://schemas.microsoft.com/office/drawing/2014/main" id="{023DB56D-1334-4B9B-840D-565F3827CD07}"/>
              </a:ext>
            </a:extLst>
          </p:cNvPr>
          <p:cNvSpPr>
            <a:spLocks noGrp="1"/>
          </p:cNvSpPr>
          <p:nvPr>
            <p:ph sz="half" idx="28"/>
          </p:nvPr>
        </p:nvSpPr>
        <p:spPr>
          <a:xfrm>
            <a:off x="4462021"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62" name="Content Placeholder 1">
            <a:extLst>
              <a:ext uri="{FF2B5EF4-FFF2-40B4-BE49-F238E27FC236}">
                <a16:creationId xmlns:a16="http://schemas.microsoft.com/office/drawing/2014/main" id="{59781689-D321-47AA-9B74-B603A27BBC2C}"/>
              </a:ext>
            </a:extLst>
          </p:cNvPr>
          <p:cNvSpPr>
            <a:spLocks noGrp="1"/>
          </p:cNvSpPr>
          <p:nvPr>
            <p:ph sz="half" idx="29"/>
          </p:nvPr>
        </p:nvSpPr>
        <p:spPr>
          <a:xfrm>
            <a:off x="8132571" y="2323296"/>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63" name="Text Placeholder 3">
            <a:extLst>
              <a:ext uri="{FF2B5EF4-FFF2-40B4-BE49-F238E27FC236}">
                <a16:creationId xmlns:a16="http://schemas.microsoft.com/office/drawing/2014/main" id="{F2BE3BD9-6B4C-4370-BD54-80038C44216C}"/>
              </a:ext>
            </a:extLst>
          </p:cNvPr>
          <p:cNvSpPr>
            <a:spLocks noGrp="1"/>
          </p:cNvSpPr>
          <p:nvPr>
            <p:ph type="body" sz="quarter" idx="30" hasCustomPrompt="1"/>
          </p:nvPr>
        </p:nvSpPr>
        <p:spPr>
          <a:xfrm>
            <a:off x="808038" y="1476393"/>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64" name="Text Placeholder 3">
            <a:extLst>
              <a:ext uri="{FF2B5EF4-FFF2-40B4-BE49-F238E27FC236}">
                <a16:creationId xmlns:a16="http://schemas.microsoft.com/office/drawing/2014/main" id="{7706DA54-7BF5-4AE4-831E-269FEF93DE88}"/>
              </a:ext>
            </a:extLst>
          </p:cNvPr>
          <p:cNvSpPr>
            <a:spLocks noGrp="1"/>
          </p:cNvSpPr>
          <p:nvPr>
            <p:ph type="body" sz="quarter" idx="31" hasCustomPrompt="1"/>
          </p:nvPr>
        </p:nvSpPr>
        <p:spPr>
          <a:xfrm>
            <a:off x="4462021" y="1476393"/>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65" name="Text Placeholder 3">
            <a:extLst>
              <a:ext uri="{FF2B5EF4-FFF2-40B4-BE49-F238E27FC236}">
                <a16:creationId xmlns:a16="http://schemas.microsoft.com/office/drawing/2014/main" id="{8422AD96-429F-4ED6-B738-287DF51C2CBD}"/>
              </a:ext>
            </a:extLst>
          </p:cNvPr>
          <p:cNvSpPr>
            <a:spLocks noGrp="1"/>
          </p:cNvSpPr>
          <p:nvPr>
            <p:ph type="body" sz="quarter" idx="32" hasCustomPrompt="1"/>
          </p:nvPr>
        </p:nvSpPr>
        <p:spPr>
          <a:xfrm>
            <a:off x="8132571" y="1476393"/>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8" name="Footer Placeholder 7">
            <a:extLst>
              <a:ext uri="{FF2B5EF4-FFF2-40B4-BE49-F238E27FC236}">
                <a16:creationId xmlns:a16="http://schemas.microsoft.com/office/drawing/2014/main" id="{DC9102F5-5695-4105-9CE3-5C046B919D79}"/>
              </a:ext>
            </a:extLst>
          </p:cNvPr>
          <p:cNvSpPr>
            <a:spLocks noGrp="1"/>
          </p:cNvSpPr>
          <p:nvPr userDrawn="1">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userDrawn="1">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userDrawn="1">
            <p:ph sz="half" idx="1"/>
          </p:nvPr>
        </p:nvSpPr>
        <p:spPr>
          <a:xfrm>
            <a:off x="804672"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userDrawn="1">
            <p:ph sz="half" idx="22"/>
          </p:nvPr>
        </p:nvSpPr>
        <p:spPr>
          <a:xfrm>
            <a:off x="4462021"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userDrawn="1">
            <p:ph sz="half" idx="23"/>
          </p:nvPr>
        </p:nvSpPr>
        <p:spPr>
          <a:xfrm>
            <a:off x="8132571" y="4663928"/>
            <a:ext cx="3060000" cy="1212997"/>
          </a:xfrm>
        </p:spPr>
        <p:txBody>
          <a:bodyPr/>
          <a:lstStyle>
            <a:lvl1pPr>
              <a:defRPr sz="1600"/>
            </a:lvl1pPr>
            <a:lvl2pPr>
              <a:defRPr sz="14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p:txBody>
      </p:sp>
      <p:sp>
        <p:nvSpPr>
          <p:cNvPr id="11" name="Title 10">
            <a:extLst>
              <a:ext uri="{FF2B5EF4-FFF2-40B4-BE49-F238E27FC236}">
                <a16:creationId xmlns:a16="http://schemas.microsoft.com/office/drawing/2014/main" id="{4B7E5244-F237-47A0-BC81-F018B9C8EC28}"/>
              </a:ext>
            </a:extLst>
          </p:cNvPr>
          <p:cNvSpPr>
            <a:spLocks noGrp="1"/>
          </p:cNvSpPr>
          <p:nvPr userDrawn="1">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0D6AD184-D0F9-40C1-AA51-3DCB0E863696}"/>
              </a:ext>
            </a:extLst>
          </p:cNvPr>
          <p:cNvSpPr>
            <a:spLocks noGrp="1"/>
          </p:cNvSpPr>
          <p:nvPr userDrawn="1">
            <p:ph type="body" sz="quarter" idx="24" hasCustomPrompt="1"/>
          </p:nvPr>
        </p:nvSpPr>
        <p:spPr>
          <a:xfrm>
            <a:off x="808038" y="3817025"/>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14" name="Text Placeholder 3">
            <a:extLst>
              <a:ext uri="{FF2B5EF4-FFF2-40B4-BE49-F238E27FC236}">
                <a16:creationId xmlns:a16="http://schemas.microsoft.com/office/drawing/2014/main" id="{6C8783A7-8999-4760-B97E-49BF74F4B98A}"/>
              </a:ext>
            </a:extLst>
          </p:cNvPr>
          <p:cNvSpPr>
            <a:spLocks noGrp="1"/>
          </p:cNvSpPr>
          <p:nvPr userDrawn="1">
            <p:ph type="body" sz="quarter" idx="25" hasCustomPrompt="1"/>
          </p:nvPr>
        </p:nvSpPr>
        <p:spPr>
          <a:xfrm>
            <a:off x="4462021" y="3817025"/>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16" name="Text Placeholder 3">
            <a:extLst>
              <a:ext uri="{FF2B5EF4-FFF2-40B4-BE49-F238E27FC236}">
                <a16:creationId xmlns:a16="http://schemas.microsoft.com/office/drawing/2014/main" id="{76C2E5E3-0978-4579-9DC1-FBC11D0239B0}"/>
              </a:ext>
            </a:extLst>
          </p:cNvPr>
          <p:cNvSpPr>
            <a:spLocks noGrp="1"/>
          </p:cNvSpPr>
          <p:nvPr userDrawn="1">
            <p:ph type="body" sz="quarter" idx="26" hasCustomPrompt="1"/>
          </p:nvPr>
        </p:nvSpPr>
        <p:spPr>
          <a:xfrm>
            <a:off x="8132571" y="3817025"/>
            <a:ext cx="3055937"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86" name="Line 11">
            <a:extLst>
              <a:ext uri="{FF2B5EF4-FFF2-40B4-BE49-F238E27FC236}">
                <a16:creationId xmlns:a16="http://schemas.microsoft.com/office/drawing/2014/main" id="{5ABD6F6D-3834-4F77-9CD6-592A16D9E5D1}"/>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40938106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Four content numbere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C9102F5-5695-4105-9CE3-5C046B919D79}"/>
              </a:ext>
            </a:extLst>
          </p:cNvPr>
          <p:cNvSpPr>
            <a:spLocks noGrp="1"/>
          </p:cNvSpPr>
          <p:nvPr>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p:nvPr>
        </p:nvSpPr>
        <p:spPr>
          <a:xfrm>
            <a:off x="804672" y="2948973"/>
            <a:ext cx="2340000" cy="2927952"/>
          </a:xfrm>
        </p:spPr>
        <p:txBody>
          <a:bodyPr/>
          <a:lstStyle>
            <a:lvl1pPr>
              <a:defRPr sz="1600"/>
            </a:lvl1pPr>
            <a:lvl2pPr>
              <a:defRPr sz="1400"/>
            </a:lvl2pPr>
            <a:lvl3pPr>
              <a:defRPr sz="1400"/>
            </a:lvl3pPr>
            <a:lvl4pPr>
              <a:defRPr sz="12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endParaRPr lang="en-GB"/>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p:nvPr>
        </p:nvSpPr>
        <p:spPr>
          <a:xfrm>
            <a:off x="3552105" y="2948973"/>
            <a:ext cx="2340000" cy="2927952"/>
          </a:xfrm>
        </p:spPr>
        <p:txBody>
          <a:bodyPr/>
          <a:lstStyle>
            <a:lvl1pPr>
              <a:defRPr sz="1600"/>
            </a:lvl1pPr>
            <a:lvl2pPr>
              <a:defRPr sz="1400"/>
            </a:lvl2pPr>
            <a:lvl3pPr>
              <a:defRPr sz="1400"/>
            </a:lvl3pPr>
            <a:lvl4pPr>
              <a:defRPr sz="12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endParaRPr lang="en-GB"/>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p:nvPr>
        </p:nvSpPr>
        <p:spPr>
          <a:xfrm>
            <a:off x="6299538" y="2948973"/>
            <a:ext cx="2340000" cy="2927952"/>
          </a:xfrm>
        </p:spPr>
        <p:txBody>
          <a:bodyPr/>
          <a:lstStyle>
            <a:lvl1pPr>
              <a:defRPr sz="1600"/>
            </a:lvl1pPr>
            <a:lvl2pPr>
              <a:defRPr sz="1400"/>
            </a:lvl2pPr>
            <a:lvl3pPr>
              <a:defRPr sz="1400"/>
            </a:lvl3pPr>
            <a:lvl4pPr>
              <a:defRPr sz="12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endParaRPr lang="en-GB"/>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p:txBody>
          <a:bodyPr/>
          <a:lstStyle/>
          <a:p>
            <a:r>
              <a:rPr lang="en-US"/>
              <a:t>Click to edit Master title style</a:t>
            </a:r>
            <a:endParaRPr lang="en-GB"/>
          </a:p>
        </p:txBody>
      </p:sp>
      <p:sp>
        <p:nvSpPr>
          <p:cNvPr id="4" name="Text Placeholder 3">
            <a:extLst>
              <a:ext uri="{FF2B5EF4-FFF2-40B4-BE49-F238E27FC236}">
                <a16:creationId xmlns:a16="http://schemas.microsoft.com/office/drawing/2014/main" id="{0D6AD184-D0F9-40C1-AA51-3DCB0E863696}"/>
              </a:ext>
            </a:extLst>
          </p:cNvPr>
          <p:cNvSpPr>
            <a:spLocks noGrp="1"/>
          </p:cNvSpPr>
          <p:nvPr>
            <p:ph type="body" sz="quarter" idx="24" hasCustomPrompt="1"/>
          </p:nvPr>
        </p:nvSpPr>
        <p:spPr>
          <a:xfrm>
            <a:off x="808038" y="1970379"/>
            <a:ext cx="2340000"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14" name="Text Placeholder 3">
            <a:extLst>
              <a:ext uri="{FF2B5EF4-FFF2-40B4-BE49-F238E27FC236}">
                <a16:creationId xmlns:a16="http://schemas.microsoft.com/office/drawing/2014/main" id="{6C8783A7-8999-4760-B97E-49BF74F4B98A}"/>
              </a:ext>
            </a:extLst>
          </p:cNvPr>
          <p:cNvSpPr>
            <a:spLocks noGrp="1"/>
          </p:cNvSpPr>
          <p:nvPr>
            <p:ph type="body" sz="quarter" idx="25" hasCustomPrompt="1"/>
          </p:nvPr>
        </p:nvSpPr>
        <p:spPr>
          <a:xfrm>
            <a:off x="3554348" y="1970379"/>
            <a:ext cx="2340000"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16" name="Text Placeholder 3">
            <a:extLst>
              <a:ext uri="{FF2B5EF4-FFF2-40B4-BE49-F238E27FC236}">
                <a16:creationId xmlns:a16="http://schemas.microsoft.com/office/drawing/2014/main" id="{76C2E5E3-0978-4579-9DC1-FBC11D0239B0}"/>
              </a:ext>
            </a:extLst>
          </p:cNvPr>
          <p:cNvSpPr>
            <a:spLocks noGrp="1"/>
          </p:cNvSpPr>
          <p:nvPr>
            <p:ph type="body" sz="quarter" idx="26" hasCustomPrompt="1"/>
          </p:nvPr>
        </p:nvSpPr>
        <p:spPr>
          <a:xfrm>
            <a:off x="6300658" y="1970379"/>
            <a:ext cx="2340000"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
        <p:nvSpPr>
          <p:cNvPr id="66" name="Line 11">
            <a:extLst>
              <a:ext uri="{FF2B5EF4-FFF2-40B4-BE49-F238E27FC236}">
                <a16:creationId xmlns:a16="http://schemas.microsoft.com/office/drawing/2014/main" id="{CFB06B81-3B8A-42D9-A431-62EF0890E68D}"/>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Content Placeholder 1">
            <a:extLst>
              <a:ext uri="{FF2B5EF4-FFF2-40B4-BE49-F238E27FC236}">
                <a16:creationId xmlns:a16="http://schemas.microsoft.com/office/drawing/2014/main" id="{6686B0D4-6FB7-4642-B7C9-8C03513952D0}"/>
              </a:ext>
            </a:extLst>
          </p:cNvPr>
          <p:cNvSpPr>
            <a:spLocks noGrp="1"/>
          </p:cNvSpPr>
          <p:nvPr>
            <p:ph sz="half" idx="27"/>
          </p:nvPr>
        </p:nvSpPr>
        <p:spPr>
          <a:xfrm>
            <a:off x="9046971" y="2948973"/>
            <a:ext cx="2340000" cy="2927952"/>
          </a:xfrm>
        </p:spPr>
        <p:txBody>
          <a:bodyPr/>
          <a:lstStyle>
            <a:lvl1pPr>
              <a:defRPr sz="1600"/>
            </a:lvl1pPr>
            <a:lvl2pPr>
              <a:defRPr sz="1400"/>
            </a:lvl2pPr>
            <a:lvl3pPr>
              <a:defRPr sz="1400"/>
            </a:lvl3pPr>
            <a:lvl4pPr>
              <a:defRPr sz="12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endParaRPr lang="en-GB"/>
          </a:p>
        </p:txBody>
      </p:sp>
      <p:sp>
        <p:nvSpPr>
          <p:cNvPr id="20" name="Text Placeholder 3">
            <a:extLst>
              <a:ext uri="{FF2B5EF4-FFF2-40B4-BE49-F238E27FC236}">
                <a16:creationId xmlns:a16="http://schemas.microsoft.com/office/drawing/2014/main" id="{106F8535-DE90-4DE2-B6A3-7A0FEDD6D6B7}"/>
              </a:ext>
            </a:extLst>
          </p:cNvPr>
          <p:cNvSpPr>
            <a:spLocks noGrp="1"/>
          </p:cNvSpPr>
          <p:nvPr>
            <p:ph type="body" sz="quarter" idx="28" hasCustomPrompt="1"/>
          </p:nvPr>
        </p:nvSpPr>
        <p:spPr>
          <a:xfrm>
            <a:off x="9046971" y="1970379"/>
            <a:ext cx="2340000" cy="815373"/>
          </a:xfrm>
        </p:spPr>
        <p:txBody>
          <a:bodyPr anchor="t" anchorCtr="0"/>
          <a:lstStyle>
            <a:lvl1pPr>
              <a:lnSpc>
                <a:spcPct val="90000"/>
              </a:lnSpc>
              <a:spcBef>
                <a:spcPts val="0"/>
              </a:spcBef>
              <a:defRPr sz="5400">
                <a:solidFill>
                  <a:schemeClr val="tx2"/>
                </a:solidFill>
              </a:defRPr>
            </a:lvl1pPr>
          </a:lstStyle>
          <a:p>
            <a:pPr lvl="0"/>
            <a:r>
              <a:rPr lang="en-US"/>
              <a:t>00</a:t>
            </a:r>
            <a:endParaRPr lang="en-GB"/>
          </a:p>
        </p:txBody>
      </p:sp>
    </p:spTree>
    <p:extLst>
      <p:ext uri="{BB962C8B-B14F-4D97-AF65-F5344CB8AC3E}">
        <p14:creationId xmlns:p14="http://schemas.microsoft.com/office/powerpoint/2010/main" val="1300946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s white">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AC3F157A-1482-44D8-BCFB-F817A3EC4C5D}"/>
              </a:ext>
            </a:extLst>
          </p:cNvPr>
          <p:cNvSpPr>
            <a:spLocks noGrp="1"/>
          </p:cNvSpPr>
          <p:nvPr>
            <p:ph type="ftr" sz="quarter" idx="11"/>
          </p:nvPr>
        </p:nvSpPr>
        <p:spPr/>
        <p:txBody>
          <a:bodyPr/>
          <a:lstStyle>
            <a:lvl1pPr>
              <a:defRPr/>
            </a:lvl1pPr>
          </a:lstStyle>
          <a:p>
            <a:r>
              <a:rPr lang="en-GB"/>
              <a:t>Commercial in confidence </a:t>
            </a:r>
          </a:p>
        </p:txBody>
      </p:sp>
      <p:sp>
        <p:nvSpPr>
          <p:cNvPr id="6" name="Slide Number Placeholder 5">
            <a:extLst>
              <a:ext uri="{FF2B5EF4-FFF2-40B4-BE49-F238E27FC236}">
                <a16:creationId xmlns:a16="http://schemas.microsoft.com/office/drawing/2014/main" id="{55AF82CB-A82C-48B9-A3BC-E631ABC08D12}"/>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28" name="Title 1">
            <a:extLst>
              <a:ext uri="{FF2B5EF4-FFF2-40B4-BE49-F238E27FC236}">
                <a16:creationId xmlns:a16="http://schemas.microsoft.com/office/drawing/2014/main" id="{5A3C5F73-EC8C-409E-B007-6A451BDECCDB}"/>
              </a:ext>
            </a:extLst>
          </p:cNvPr>
          <p:cNvSpPr>
            <a:spLocks noGrp="1"/>
          </p:cNvSpPr>
          <p:nvPr>
            <p:ph type="title" hasCustomPrompt="1"/>
          </p:nvPr>
        </p:nvSpPr>
        <p:spPr>
          <a:xfrm>
            <a:off x="2084834" y="2191701"/>
            <a:ext cx="2426206" cy="755904"/>
          </a:xfrm>
        </p:spPr>
        <p:txBody>
          <a:bodyPr/>
          <a:lstStyle>
            <a:lvl1pPr>
              <a:defRPr>
                <a:solidFill>
                  <a:schemeClr val="tx2"/>
                </a:solidFill>
              </a:defRPr>
            </a:lvl1pPr>
          </a:lstStyle>
          <a:p>
            <a:r>
              <a:rPr lang="en-US"/>
              <a:t>Contents</a:t>
            </a:r>
            <a:endParaRPr lang="en-GB"/>
          </a:p>
        </p:txBody>
      </p:sp>
      <p:sp>
        <p:nvSpPr>
          <p:cNvPr id="30" name="Line 7">
            <a:extLst>
              <a:ext uri="{FF2B5EF4-FFF2-40B4-BE49-F238E27FC236}">
                <a16:creationId xmlns:a16="http://schemas.microsoft.com/office/drawing/2014/main" id="{19786E08-688B-4BD4-96B3-83904C01585D}"/>
              </a:ext>
            </a:extLst>
          </p:cNvPr>
          <p:cNvSpPr>
            <a:spLocks noChangeShapeType="1"/>
          </p:cNvSpPr>
          <p:nvPr/>
        </p:nvSpPr>
        <p:spPr bwMode="auto">
          <a:xfrm>
            <a:off x="1835151" y="979488"/>
            <a:ext cx="0" cy="982800"/>
          </a:xfrm>
          <a:prstGeom prst="line">
            <a:avLst/>
          </a:prstGeom>
          <a:noFill/>
          <a:ln w="128588"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 name="Line 12">
            <a:extLst>
              <a:ext uri="{FF2B5EF4-FFF2-40B4-BE49-F238E27FC236}">
                <a16:creationId xmlns:a16="http://schemas.microsoft.com/office/drawing/2014/main" id="{D1F8FF69-E411-43DA-A8E0-35DB6F7FDB3B}"/>
              </a:ext>
            </a:extLst>
          </p:cNvPr>
          <p:cNvSpPr>
            <a:spLocks noChangeShapeType="1"/>
          </p:cNvSpPr>
          <p:nvPr/>
        </p:nvSpPr>
        <p:spPr bwMode="auto">
          <a:xfrm>
            <a:off x="4886326" y="979488"/>
            <a:ext cx="0" cy="982800"/>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 name="Line 5">
            <a:extLst>
              <a:ext uri="{FF2B5EF4-FFF2-40B4-BE49-F238E27FC236}">
                <a16:creationId xmlns:a16="http://schemas.microsoft.com/office/drawing/2014/main" id="{DA3E6FD9-C800-48A9-8CB0-888C022C4F47}"/>
              </a:ext>
            </a:extLst>
          </p:cNvPr>
          <p:cNvSpPr>
            <a:spLocks noChangeShapeType="1"/>
          </p:cNvSpPr>
          <p:nvPr/>
        </p:nvSpPr>
        <p:spPr bwMode="auto">
          <a:xfrm>
            <a:off x="30543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 name="Line 6">
            <a:extLst>
              <a:ext uri="{FF2B5EF4-FFF2-40B4-BE49-F238E27FC236}">
                <a16:creationId xmlns:a16="http://schemas.microsoft.com/office/drawing/2014/main" id="{CF73EB4A-2511-41B6-8139-AB60A23B8825}"/>
              </a:ext>
            </a:extLst>
          </p:cNvPr>
          <p:cNvSpPr>
            <a:spLocks noChangeShapeType="1"/>
          </p:cNvSpPr>
          <p:nvPr/>
        </p:nvSpPr>
        <p:spPr bwMode="auto">
          <a:xfrm>
            <a:off x="244475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Line 7">
            <a:extLst>
              <a:ext uri="{FF2B5EF4-FFF2-40B4-BE49-F238E27FC236}">
                <a16:creationId xmlns:a16="http://schemas.microsoft.com/office/drawing/2014/main" id="{1BE01CD8-BDF5-4C38-AC35-803776E49B52}"/>
              </a:ext>
            </a:extLst>
          </p:cNvPr>
          <p:cNvSpPr>
            <a:spLocks noChangeShapeType="1"/>
          </p:cNvSpPr>
          <p:nvPr/>
        </p:nvSpPr>
        <p:spPr bwMode="auto">
          <a:xfrm>
            <a:off x="1835151" y="979487"/>
            <a:ext cx="0" cy="1958975"/>
          </a:xfrm>
          <a:prstGeom prst="line">
            <a:avLst/>
          </a:prstGeom>
          <a:noFill/>
          <a:ln w="128588"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 name="Line 8">
            <a:extLst>
              <a:ext uri="{FF2B5EF4-FFF2-40B4-BE49-F238E27FC236}">
                <a16:creationId xmlns:a16="http://schemas.microsoft.com/office/drawing/2014/main" id="{AF685033-F70E-44BF-9B14-EBF381F209C3}"/>
              </a:ext>
            </a:extLst>
          </p:cNvPr>
          <p:cNvSpPr>
            <a:spLocks noChangeShapeType="1"/>
          </p:cNvSpPr>
          <p:nvPr/>
        </p:nvSpPr>
        <p:spPr bwMode="auto">
          <a:xfrm>
            <a:off x="1225551" y="979488"/>
            <a:ext cx="0" cy="984250"/>
          </a:xfrm>
          <a:prstGeom prst="line">
            <a:avLst/>
          </a:prstGeom>
          <a:noFill/>
          <a:ln w="2794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 name="Line 9">
            <a:extLst>
              <a:ext uri="{FF2B5EF4-FFF2-40B4-BE49-F238E27FC236}">
                <a16:creationId xmlns:a16="http://schemas.microsoft.com/office/drawing/2014/main" id="{7180C1C7-81FA-4502-95B5-875FDC0C00FF}"/>
              </a:ext>
            </a:extLst>
          </p:cNvPr>
          <p:cNvSpPr>
            <a:spLocks noChangeShapeType="1"/>
          </p:cNvSpPr>
          <p:nvPr/>
        </p:nvSpPr>
        <p:spPr bwMode="auto">
          <a:xfrm>
            <a:off x="36655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 name="Line 10">
            <a:extLst>
              <a:ext uri="{FF2B5EF4-FFF2-40B4-BE49-F238E27FC236}">
                <a16:creationId xmlns:a16="http://schemas.microsoft.com/office/drawing/2014/main" id="{758A5444-1DDE-400E-BB35-55B8F1352481}"/>
              </a:ext>
            </a:extLst>
          </p:cNvPr>
          <p:cNvSpPr>
            <a:spLocks noChangeShapeType="1"/>
          </p:cNvSpPr>
          <p:nvPr/>
        </p:nvSpPr>
        <p:spPr bwMode="auto">
          <a:xfrm>
            <a:off x="4275138"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11">
            <a:extLst>
              <a:ext uri="{FF2B5EF4-FFF2-40B4-BE49-F238E27FC236}">
                <a16:creationId xmlns:a16="http://schemas.microsoft.com/office/drawing/2014/main" id="{97063C69-A407-4F1C-AACC-01AD6684250E}"/>
              </a:ext>
            </a:extLst>
          </p:cNvPr>
          <p:cNvSpPr>
            <a:spLocks noChangeShapeType="1"/>
          </p:cNvSpPr>
          <p:nvPr/>
        </p:nvSpPr>
        <p:spPr bwMode="auto">
          <a:xfrm>
            <a:off x="614363"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 name="Line 12">
            <a:extLst>
              <a:ext uri="{FF2B5EF4-FFF2-40B4-BE49-F238E27FC236}">
                <a16:creationId xmlns:a16="http://schemas.microsoft.com/office/drawing/2014/main" id="{CA93617E-BA7D-4D78-B1C9-F909E67CA7C8}"/>
              </a:ext>
            </a:extLst>
          </p:cNvPr>
          <p:cNvSpPr>
            <a:spLocks noChangeShapeType="1"/>
          </p:cNvSpPr>
          <p:nvPr/>
        </p:nvSpPr>
        <p:spPr bwMode="auto">
          <a:xfrm>
            <a:off x="4886326" y="979487"/>
            <a:ext cx="0" cy="4897437"/>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 name="Line 13">
            <a:extLst>
              <a:ext uri="{FF2B5EF4-FFF2-40B4-BE49-F238E27FC236}">
                <a16:creationId xmlns:a16="http://schemas.microsoft.com/office/drawing/2014/main" id="{95AE97F8-393E-4BEE-B8F5-0F615C3CA68C}"/>
              </a:ext>
            </a:extLst>
          </p:cNvPr>
          <p:cNvSpPr>
            <a:spLocks noChangeShapeType="1"/>
          </p:cNvSpPr>
          <p:nvPr/>
        </p:nvSpPr>
        <p:spPr bwMode="auto">
          <a:xfrm>
            <a:off x="5495926"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 name="Line 14">
            <a:extLst>
              <a:ext uri="{FF2B5EF4-FFF2-40B4-BE49-F238E27FC236}">
                <a16:creationId xmlns:a16="http://schemas.microsoft.com/office/drawing/2014/main" id="{6286C55A-BA46-49DF-999C-E73EF7BEFDD7}"/>
              </a:ext>
            </a:extLst>
          </p:cNvPr>
          <p:cNvSpPr>
            <a:spLocks noChangeShapeType="1"/>
          </p:cNvSpPr>
          <p:nvPr/>
        </p:nvSpPr>
        <p:spPr bwMode="auto">
          <a:xfrm>
            <a:off x="6108701" y="979488"/>
            <a:ext cx="0" cy="976313"/>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5">
            <a:extLst>
              <a:ext uri="{FF2B5EF4-FFF2-40B4-BE49-F238E27FC236}">
                <a16:creationId xmlns:a16="http://schemas.microsoft.com/office/drawing/2014/main" id="{8BC65B49-BCDD-4FC6-91F5-01E1453D6943}"/>
              </a:ext>
            </a:extLst>
          </p:cNvPr>
          <p:cNvSpPr>
            <a:spLocks noChangeShapeType="1"/>
          </p:cNvSpPr>
          <p:nvPr/>
        </p:nvSpPr>
        <p:spPr bwMode="auto">
          <a:xfrm>
            <a:off x="6715126"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 name="Line 16">
            <a:extLst>
              <a:ext uri="{FF2B5EF4-FFF2-40B4-BE49-F238E27FC236}">
                <a16:creationId xmlns:a16="http://schemas.microsoft.com/office/drawing/2014/main" id="{114ACA1C-0A52-4B7D-95A1-39A9E46E785E}"/>
              </a:ext>
            </a:extLst>
          </p:cNvPr>
          <p:cNvSpPr>
            <a:spLocks noChangeShapeType="1"/>
          </p:cNvSpPr>
          <p:nvPr/>
        </p:nvSpPr>
        <p:spPr bwMode="auto">
          <a:xfrm>
            <a:off x="7326313"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 name="Line 17">
            <a:extLst>
              <a:ext uri="{FF2B5EF4-FFF2-40B4-BE49-F238E27FC236}">
                <a16:creationId xmlns:a16="http://schemas.microsoft.com/office/drawing/2014/main" id="{E21B92EF-E342-4291-B39C-87A09532C761}"/>
              </a:ext>
            </a:extLst>
          </p:cNvPr>
          <p:cNvSpPr>
            <a:spLocks noChangeShapeType="1"/>
          </p:cNvSpPr>
          <p:nvPr/>
        </p:nvSpPr>
        <p:spPr bwMode="auto">
          <a:xfrm>
            <a:off x="7939088" y="979488"/>
            <a:ext cx="0" cy="976313"/>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Line 18">
            <a:extLst>
              <a:ext uri="{FF2B5EF4-FFF2-40B4-BE49-F238E27FC236}">
                <a16:creationId xmlns:a16="http://schemas.microsoft.com/office/drawing/2014/main" id="{0C6E513D-4C41-44E0-8AF5-C1E0B496F00E}"/>
              </a:ext>
            </a:extLst>
          </p:cNvPr>
          <p:cNvSpPr>
            <a:spLocks noChangeShapeType="1"/>
          </p:cNvSpPr>
          <p:nvPr/>
        </p:nvSpPr>
        <p:spPr bwMode="auto">
          <a:xfrm>
            <a:off x="85471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6" name="Line 19">
            <a:extLst>
              <a:ext uri="{FF2B5EF4-FFF2-40B4-BE49-F238E27FC236}">
                <a16:creationId xmlns:a16="http://schemas.microsoft.com/office/drawing/2014/main" id="{C10E6AFF-C3EA-42DD-8459-55A2EA496DCF}"/>
              </a:ext>
            </a:extLst>
          </p:cNvPr>
          <p:cNvSpPr>
            <a:spLocks noChangeShapeType="1"/>
          </p:cNvSpPr>
          <p:nvPr/>
        </p:nvSpPr>
        <p:spPr bwMode="auto">
          <a:xfrm>
            <a:off x="91567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7" name="Line 20">
            <a:extLst>
              <a:ext uri="{FF2B5EF4-FFF2-40B4-BE49-F238E27FC236}">
                <a16:creationId xmlns:a16="http://schemas.microsoft.com/office/drawing/2014/main" id="{8CC9FD51-1FD8-4920-8EAC-927309CFA941}"/>
              </a:ext>
            </a:extLst>
          </p:cNvPr>
          <p:cNvSpPr>
            <a:spLocks noChangeShapeType="1"/>
          </p:cNvSpPr>
          <p:nvPr/>
        </p:nvSpPr>
        <p:spPr bwMode="auto">
          <a:xfrm>
            <a:off x="9766301"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8" name="Line 21">
            <a:extLst>
              <a:ext uri="{FF2B5EF4-FFF2-40B4-BE49-F238E27FC236}">
                <a16:creationId xmlns:a16="http://schemas.microsoft.com/office/drawing/2014/main" id="{C9EEE91B-2C86-40CB-ADCF-62D1902B1E11}"/>
              </a:ext>
            </a:extLst>
          </p:cNvPr>
          <p:cNvSpPr>
            <a:spLocks noChangeShapeType="1"/>
          </p:cNvSpPr>
          <p:nvPr/>
        </p:nvSpPr>
        <p:spPr bwMode="auto">
          <a:xfrm>
            <a:off x="10375901" y="979488"/>
            <a:ext cx="0" cy="984250"/>
          </a:xfrm>
          <a:prstGeom prst="line">
            <a:avLst/>
          </a:prstGeom>
          <a:noFill/>
          <a:ln w="128588"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9" name="Line 22">
            <a:extLst>
              <a:ext uri="{FF2B5EF4-FFF2-40B4-BE49-F238E27FC236}">
                <a16:creationId xmlns:a16="http://schemas.microsoft.com/office/drawing/2014/main" id="{6CFE9F35-B8EA-479C-8A3F-631860D01B17}"/>
              </a:ext>
            </a:extLst>
          </p:cNvPr>
          <p:cNvSpPr>
            <a:spLocks noChangeShapeType="1"/>
          </p:cNvSpPr>
          <p:nvPr/>
        </p:nvSpPr>
        <p:spPr bwMode="auto">
          <a:xfrm>
            <a:off x="109870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 name="Line 23">
            <a:extLst>
              <a:ext uri="{FF2B5EF4-FFF2-40B4-BE49-F238E27FC236}">
                <a16:creationId xmlns:a16="http://schemas.microsoft.com/office/drawing/2014/main" id="{4237C624-CDE9-4758-8A0C-53591ECDD637}"/>
              </a:ext>
            </a:extLst>
          </p:cNvPr>
          <p:cNvSpPr>
            <a:spLocks noChangeShapeType="1"/>
          </p:cNvSpPr>
          <p:nvPr/>
        </p:nvSpPr>
        <p:spPr bwMode="auto">
          <a:xfrm>
            <a:off x="11596688" y="979488"/>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1" name="Content Placeholder 2">
            <a:extLst>
              <a:ext uri="{FF2B5EF4-FFF2-40B4-BE49-F238E27FC236}">
                <a16:creationId xmlns:a16="http://schemas.microsoft.com/office/drawing/2014/main" id="{E1D201BD-E505-4C19-9DF6-85E03141409A}"/>
              </a:ext>
            </a:extLst>
          </p:cNvPr>
          <p:cNvSpPr>
            <a:spLocks noGrp="1"/>
          </p:cNvSpPr>
          <p:nvPr>
            <p:ph idx="1"/>
          </p:nvPr>
        </p:nvSpPr>
        <p:spPr>
          <a:xfrm>
            <a:off x="5084071" y="2718815"/>
            <a:ext cx="6497736" cy="3196273"/>
          </a:xfrm>
        </p:spPr>
        <p:txBody>
          <a:bodyPr numCol="2" spcCol="180000"/>
          <a:lstStyle>
            <a:lvl1pPr>
              <a:spcBef>
                <a:spcPts val="900"/>
              </a:spcBef>
              <a:tabLst>
                <a:tab pos="6545263" algn="r"/>
              </a:tabLst>
              <a:defRPr sz="1800">
                <a:solidFill>
                  <a:schemeClr val="tx2"/>
                </a:solidFill>
              </a:defRPr>
            </a:lvl1pPr>
            <a:lvl2pPr>
              <a:spcBef>
                <a:spcPts val="900"/>
              </a:spcBef>
              <a:tabLst>
                <a:tab pos="6545263" algn="r"/>
              </a:tabLst>
              <a:defRPr sz="1800">
                <a:solidFill>
                  <a:schemeClr val="tx2"/>
                </a:solidFill>
              </a:defRPr>
            </a:lvl2pPr>
            <a:lvl3pPr>
              <a:spcBef>
                <a:spcPts val="900"/>
              </a:spcBef>
              <a:tabLst>
                <a:tab pos="6545263" algn="r"/>
              </a:tabLst>
              <a:defRPr sz="1600">
                <a:solidFill>
                  <a:schemeClr val="tx2"/>
                </a:solidFill>
              </a:defRPr>
            </a:lvl3pPr>
            <a:lvl4pPr>
              <a:tabLst>
                <a:tab pos="6545263" algn="r"/>
              </a:tabLst>
              <a:defRPr sz="1400">
                <a:solidFill>
                  <a:schemeClr val="tx2"/>
                </a:solidFill>
              </a:defRPr>
            </a:lvl4pPr>
            <a:lvl5pPr>
              <a:tabLst>
                <a:tab pos="6545263" algn="r"/>
              </a:tabLst>
              <a:defRPr sz="12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81598500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0-#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0-#ppt_w/2"/>
                                          </p:val>
                                        </p:tav>
                                        <p:tav tm="100000">
                                          <p:val>
                                            <p:strVal val="#ppt_x"/>
                                          </p:val>
                                        </p:tav>
                                      </p:tavLst>
                                    </p:anim>
                                    <p:anim calcmode="lin" valueType="num">
                                      <p:cBhvr additive="base">
                                        <p:cTn id="12" dur="5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0-#ppt_w/2"/>
                                          </p:val>
                                        </p:tav>
                                        <p:tav tm="100000">
                                          <p:val>
                                            <p:strVal val="#ppt_x"/>
                                          </p:val>
                                        </p:tav>
                                      </p:tavLst>
                                    </p:anim>
                                    <p:anim calcmode="lin" valueType="num">
                                      <p:cBhvr additive="base">
                                        <p:cTn id="16" dur="500" fill="hold"/>
                                        <p:tgtEl>
                                          <p:spTgt spid="3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0-#ppt_w/2"/>
                                          </p:val>
                                        </p:tav>
                                        <p:tav tm="100000">
                                          <p:val>
                                            <p:strVal val="#ppt_x"/>
                                          </p:val>
                                        </p:tav>
                                      </p:tavLst>
                                    </p:anim>
                                    <p:anim calcmode="lin" valueType="num">
                                      <p:cBhvr additive="base">
                                        <p:cTn id="20" dur="500" fill="hold"/>
                                        <p:tgtEl>
                                          <p:spTgt spid="33"/>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0-#ppt_w/2"/>
                                          </p:val>
                                        </p:tav>
                                        <p:tav tm="100000">
                                          <p:val>
                                            <p:strVal val="#ppt_x"/>
                                          </p:val>
                                        </p:tav>
                                      </p:tavLst>
                                    </p:anim>
                                    <p:anim calcmode="lin" valueType="num">
                                      <p:cBhvr additive="base">
                                        <p:cTn id="24" dur="500" fill="hold"/>
                                        <p:tgtEl>
                                          <p:spTgt spid="35"/>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additive="base">
                                        <p:cTn id="27" dur="500" fill="hold"/>
                                        <p:tgtEl>
                                          <p:spTgt spid="36"/>
                                        </p:tgtEl>
                                        <p:attrNameLst>
                                          <p:attrName>ppt_x</p:attrName>
                                        </p:attrNameLst>
                                      </p:cBhvr>
                                      <p:tavLst>
                                        <p:tav tm="0">
                                          <p:val>
                                            <p:strVal val="0-#ppt_w/2"/>
                                          </p:val>
                                        </p:tav>
                                        <p:tav tm="100000">
                                          <p:val>
                                            <p:strVal val="#ppt_x"/>
                                          </p:val>
                                        </p:tav>
                                      </p:tavLst>
                                    </p:anim>
                                    <p:anim calcmode="lin" valueType="num">
                                      <p:cBhvr additive="base">
                                        <p:cTn id="28" dur="500" fill="hold"/>
                                        <p:tgtEl>
                                          <p:spTgt spid="36"/>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 calcmode="lin" valueType="num">
                                      <p:cBhvr additive="base">
                                        <p:cTn id="31" dur="500" fill="hold"/>
                                        <p:tgtEl>
                                          <p:spTgt spid="37"/>
                                        </p:tgtEl>
                                        <p:attrNameLst>
                                          <p:attrName>ppt_x</p:attrName>
                                        </p:attrNameLst>
                                      </p:cBhvr>
                                      <p:tavLst>
                                        <p:tav tm="0">
                                          <p:val>
                                            <p:strVal val="0-#ppt_w/2"/>
                                          </p:val>
                                        </p:tav>
                                        <p:tav tm="100000">
                                          <p:val>
                                            <p:strVal val="#ppt_x"/>
                                          </p:val>
                                        </p:tav>
                                      </p:tavLst>
                                    </p:anim>
                                    <p:anim calcmode="lin" valueType="num">
                                      <p:cBhvr additive="base">
                                        <p:cTn id="32" dur="500" fill="hold"/>
                                        <p:tgtEl>
                                          <p:spTgt spid="37"/>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0-#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anim calcmode="lin" valueType="num">
                                      <p:cBhvr additive="base">
                                        <p:cTn id="39" dur="500" fill="hold"/>
                                        <p:tgtEl>
                                          <p:spTgt spid="40"/>
                                        </p:tgtEl>
                                        <p:attrNameLst>
                                          <p:attrName>ppt_x</p:attrName>
                                        </p:attrNameLst>
                                      </p:cBhvr>
                                      <p:tavLst>
                                        <p:tav tm="0">
                                          <p:val>
                                            <p:strVal val="0-#ppt_w/2"/>
                                          </p:val>
                                        </p:tav>
                                        <p:tav tm="100000">
                                          <p:val>
                                            <p:strVal val="#ppt_x"/>
                                          </p:val>
                                        </p:tav>
                                      </p:tavLst>
                                    </p:anim>
                                    <p:anim calcmode="lin" valueType="num">
                                      <p:cBhvr additive="base">
                                        <p:cTn id="40" dur="500" fill="hold"/>
                                        <p:tgtEl>
                                          <p:spTgt spid="4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additive="base">
                                        <p:cTn id="43" dur="500" fill="hold"/>
                                        <p:tgtEl>
                                          <p:spTgt spid="41"/>
                                        </p:tgtEl>
                                        <p:attrNameLst>
                                          <p:attrName>ppt_x</p:attrName>
                                        </p:attrNameLst>
                                      </p:cBhvr>
                                      <p:tavLst>
                                        <p:tav tm="0">
                                          <p:val>
                                            <p:strVal val="0-#ppt_w/2"/>
                                          </p:val>
                                        </p:tav>
                                        <p:tav tm="100000">
                                          <p:val>
                                            <p:strVal val="#ppt_x"/>
                                          </p:val>
                                        </p:tav>
                                      </p:tavLst>
                                    </p:anim>
                                    <p:anim calcmode="lin" valueType="num">
                                      <p:cBhvr additive="base">
                                        <p:cTn id="44" dur="500" fill="hold"/>
                                        <p:tgtEl>
                                          <p:spTgt spid="4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 calcmode="lin" valueType="num">
                                      <p:cBhvr additive="base">
                                        <p:cTn id="47" dur="500" fill="hold"/>
                                        <p:tgtEl>
                                          <p:spTgt spid="42"/>
                                        </p:tgtEl>
                                        <p:attrNameLst>
                                          <p:attrName>ppt_x</p:attrName>
                                        </p:attrNameLst>
                                      </p:cBhvr>
                                      <p:tavLst>
                                        <p:tav tm="0">
                                          <p:val>
                                            <p:strVal val="0-#ppt_w/2"/>
                                          </p:val>
                                        </p:tav>
                                        <p:tav tm="100000">
                                          <p:val>
                                            <p:strVal val="#ppt_x"/>
                                          </p:val>
                                        </p:tav>
                                      </p:tavLst>
                                    </p:anim>
                                    <p:anim calcmode="lin" valueType="num">
                                      <p:cBhvr additive="base">
                                        <p:cTn id="48" dur="500" fill="hold"/>
                                        <p:tgtEl>
                                          <p:spTgt spid="42"/>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43"/>
                                        </p:tgtEl>
                                        <p:attrNameLst>
                                          <p:attrName>style.visibility</p:attrName>
                                        </p:attrNameLst>
                                      </p:cBhvr>
                                      <p:to>
                                        <p:strVal val="visible"/>
                                      </p:to>
                                    </p:set>
                                    <p:anim calcmode="lin" valueType="num">
                                      <p:cBhvr additive="base">
                                        <p:cTn id="51" dur="500" fill="hold"/>
                                        <p:tgtEl>
                                          <p:spTgt spid="43"/>
                                        </p:tgtEl>
                                        <p:attrNameLst>
                                          <p:attrName>ppt_x</p:attrName>
                                        </p:attrNameLst>
                                      </p:cBhvr>
                                      <p:tavLst>
                                        <p:tav tm="0">
                                          <p:val>
                                            <p:strVal val="0-#ppt_w/2"/>
                                          </p:val>
                                        </p:tav>
                                        <p:tav tm="100000">
                                          <p:val>
                                            <p:strVal val="#ppt_x"/>
                                          </p:val>
                                        </p:tav>
                                      </p:tavLst>
                                    </p:anim>
                                    <p:anim calcmode="lin" valueType="num">
                                      <p:cBhvr additive="base">
                                        <p:cTn id="52" dur="500" fill="hold"/>
                                        <p:tgtEl>
                                          <p:spTgt spid="43"/>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44"/>
                                        </p:tgtEl>
                                        <p:attrNameLst>
                                          <p:attrName>style.visibility</p:attrName>
                                        </p:attrNameLst>
                                      </p:cBhvr>
                                      <p:to>
                                        <p:strVal val="visible"/>
                                      </p:to>
                                    </p:set>
                                    <p:anim calcmode="lin" valueType="num">
                                      <p:cBhvr additive="base">
                                        <p:cTn id="55" dur="500" fill="hold"/>
                                        <p:tgtEl>
                                          <p:spTgt spid="44"/>
                                        </p:tgtEl>
                                        <p:attrNameLst>
                                          <p:attrName>ppt_x</p:attrName>
                                        </p:attrNameLst>
                                      </p:cBhvr>
                                      <p:tavLst>
                                        <p:tav tm="0">
                                          <p:val>
                                            <p:strVal val="0-#ppt_w/2"/>
                                          </p:val>
                                        </p:tav>
                                        <p:tav tm="100000">
                                          <p:val>
                                            <p:strVal val="#ppt_x"/>
                                          </p:val>
                                        </p:tav>
                                      </p:tavLst>
                                    </p:anim>
                                    <p:anim calcmode="lin" valueType="num">
                                      <p:cBhvr additive="base">
                                        <p:cTn id="56" dur="500" fill="hold"/>
                                        <p:tgtEl>
                                          <p:spTgt spid="44"/>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 calcmode="lin" valueType="num">
                                      <p:cBhvr additive="base">
                                        <p:cTn id="59" dur="500" fill="hold"/>
                                        <p:tgtEl>
                                          <p:spTgt spid="45"/>
                                        </p:tgtEl>
                                        <p:attrNameLst>
                                          <p:attrName>ppt_x</p:attrName>
                                        </p:attrNameLst>
                                      </p:cBhvr>
                                      <p:tavLst>
                                        <p:tav tm="0">
                                          <p:val>
                                            <p:strVal val="0-#ppt_w/2"/>
                                          </p:val>
                                        </p:tav>
                                        <p:tav tm="100000">
                                          <p:val>
                                            <p:strVal val="#ppt_x"/>
                                          </p:val>
                                        </p:tav>
                                      </p:tavLst>
                                    </p:anim>
                                    <p:anim calcmode="lin" valueType="num">
                                      <p:cBhvr additive="base">
                                        <p:cTn id="60" dur="500" fill="hold"/>
                                        <p:tgtEl>
                                          <p:spTgt spid="45"/>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46"/>
                                        </p:tgtEl>
                                        <p:attrNameLst>
                                          <p:attrName>style.visibility</p:attrName>
                                        </p:attrNameLst>
                                      </p:cBhvr>
                                      <p:to>
                                        <p:strVal val="visible"/>
                                      </p:to>
                                    </p:set>
                                    <p:anim calcmode="lin" valueType="num">
                                      <p:cBhvr additive="base">
                                        <p:cTn id="63" dur="500" fill="hold"/>
                                        <p:tgtEl>
                                          <p:spTgt spid="46"/>
                                        </p:tgtEl>
                                        <p:attrNameLst>
                                          <p:attrName>ppt_x</p:attrName>
                                        </p:attrNameLst>
                                      </p:cBhvr>
                                      <p:tavLst>
                                        <p:tav tm="0">
                                          <p:val>
                                            <p:strVal val="0-#ppt_w/2"/>
                                          </p:val>
                                        </p:tav>
                                        <p:tav tm="100000">
                                          <p:val>
                                            <p:strVal val="#ppt_x"/>
                                          </p:val>
                                        </p:tav>
                                      </p:tavLst>
                                    </p:anim>
                                    <p:anim calcmode="lin" valueType="num">
                                      <p:cBhvr additive="base">
                                        <p:cTn id="64" dur="500" fill="hold"/>
                                        <p:tgtEl>
                                          <p:spTgt spid="46"/>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47"/>
                                        </p:tgtEl>
                                        <p:attrNameLst>
                                          <p:attrName>style.visibility</p:attrName>
                                        </p:attrNameLst>
                                      </p:cBhvr>
                                      <p:to>
                                        <p:strVal val="visible"/>
                                      </p:to>
                                    </p:set>
                                    <p:anim calcmode="lin" valueType="num">
                                      <p:cBhvr additive="base">
                                        <p:cTn id="67" dur="500" fill="hold"/>
                                        <p:tgtEl>
                                          <p:spTgt spid="47"/>
                                        </p:tgtEl>
                                        <p:attrNameLst>
                                          <p:attrName>ppt_x</p:attrName>
                                        </p:attrNameLst>
                                      </p:cBhvr>
                                      <p:tavLst>
                                        <p:tav tm="0">
                                          <p:val>
                                            <p:strVal val="0-#ppt_w/2"/>
                                          </p:val>
                                        </p:tav>
                                        <p:tav tm="100000">
                                          <p:val>
                                            <p:strVal val="#ppt_x"/>
                                          </p:val>
                                        </p:tav>
                                      </p:tavLst>
                                    </p:anim>
                                    <p:anim calcmode="lin" valueType="num">
                                      <p:cBhvr additive="base">
                                        <p:cTn id="68" dur="500" fill="hold"/>
                                        <p:tgtEl>
                                          <p:spTgt spid="47"/>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48"/>
                                        </p:tgtEl>
                                        <p:attrNameLst>
                                          <p:attrName>style.visibility</p:attrName>
                                        </p:attrNameLst>
                                      </p:cBhvr>
                                      <p:to>
                                        <p:strVal val="visible"/>
                                      </p:to>
                                    </p:set>
                                    <p:anim calcmode="lin" valueType="num">
                                      <p:cBhvr additive="base">
                                        <p:cTn id="71" dur="500" fill="hold"/>
                                        <p:tgtEl>
                                          <p:spTgt spid="48"/>
                                        </p:tgtEl>
                                        <p:attrNameLst>
                                          <p:attrName>ppt_x</p:attrName>
                                        </p:attrNameLst>
                                      </p:cBhvr>
                                      <p:tavLst>
                                        <p:tav tm="0">
                                          <p:val>
                                            <p:strVal val="0-#ppt_w/2"/>
                                          </p:val>
                                        </p:tav>
                                        <p:tav tm="100000">
                                          <p:val>
                                            <p:strVal val="#ppt_x"/>
                                          </p:val>
                                        </p:tav>
                                      </p:tavLst>
                                    </p:anim>
                                    <p:anim calcmode="lin" valueType="num">
                                      <p:cBhvr additive="base">
                                        <p:cTn id="72" dur="500" fill="hold"/>
                                        <p:tgtEl>
                                          <p:spTgt spid="48"/>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49"/>
                                        </p:tgtEl>
                                        <p:attrNameLst>
                                          <p:attrName>style.visibility</p:attrName>
                                        </p:attrNameLst>
                                      </p:cBhvr>
                                      <p:to>
                                        <p:strVal val="visible"/>
                                      </p:to>
                                    </p:set>
                                    <p:anim calcmode="lin" valueType="num">
                                      <p:cBhvr additive="base">
                                        <p:cTn id="75" dur="500" fill="hold"/>
                                        <p:tgtEl>
                                          <p:spTgt spid="49"/>
                                        </p:tgtEl>
                                        <p:attrNameLst>
                                          <p:attrName>ppt_x</p:attrName>
                                        </p:attrNameLst>
                                      </p:cBhvr>
                                      <p:tavLst>
                                        <p:tav tm="0">
                                          <p:val>
                                            <p:strVal val="0-#ppt_w/2"/>
                                          </p:val>
                                        </p:tav>
                                        <p:tav tm="100000">
                                          <p:val>
                                            <p:strVal val="#ppt_x"/>
                                          </p:val>
                                        </p:tav>
                                      </p:tavLst>
                                    </p:anim>
                                    <p:anim calcmode="lin" valueType="num">
                                      <p:cBhvr additive="base">
                                        <p:cTn id="76" dur="500" fill="hold"/>
                                        <p:tgtEl>
                                          <p:spTgt spid="49"/>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50"/>
                                        </p:tgtEl>
                                        <p:attrNameLst>
                                          <p:attrName>style.visibility</p:attrName>
                                        </p:attrNameLst>
                                      </p:cBhvr>
                                      <p:to>
                                        <p:strVal val="visible"/>
                                      </p:to>
                                    </p:set>
                                    <p:anim calcmode="lin" valueType="num">
                                      <p:cBhvr additive="base">
                                        <p:cTn id="79" dur="500" fill="hold"/>
                                        <p:tgtEl>
                                          <p:spTgt spid="50"/>
                                        </p:tgtEl>
                                        <p:attrNameLst>
                                          <p:attrName>ppt_x</p:attrName>
                                        </p:attrNameLst>
                                      </p:cBhvr>
                                      <p:tavLst>
                                        <p:tav tm="0">
                                          <p:val>
                                            <p:strVal val="0-#ppt_w/2"/>
                                          </p:val>
                                        </p:tav>
                                        <p:tav tm="100000">
                                          <p:val>
                                            <p:strVal val="#ppt_x"/>
                                          </p:val>
                                        </p:tav>
                                      </p:tavLst>
                                    </p:anim>
                                    <p:anim calcmode="lin" valueType="num">
                                      <p:cBhvr additive="base">
                                        <p:cTn id="80" dur="500" fill="hold"/>
                                        <p:tgtEl>
                                          <p:spTgt spid="50"/>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22" presetClass="entr" presetSubtype="1" fill="hold" grpId="0" nodeType="afterEffect">
                                  <p:stCondLst>
                                    <p:cond delay="0"/>
                                  </p:stCondLst>
                                  <p:childTnLst>
                                    <p:set>
                                      <p:cBhvr>
                                        <p:cTn id="83" dur="1" fill="hold">
                                          <p:stCondLst>
                                            <p:cond delay="0"/>
                                          </p:stCondLst>
                                        </p:cTn>
                                        <p:tgtEl>
                                          <p:spTgt spid="34"/>
                                        </p:tgtEl>
                                        <p:attrNameLst>
                                          <p:attrName>style.visibility</p:attrName>
                                        </p:attrNameLst>
                                      </p:cBhvr>
                                      <p:to>
                                        <p:strVal val="visible"/>
                                      </p:to>
                                    </p:set>
                                    <p:animEffect transition="in" filter="wipe(up)">
                                      <p:cBhvr>
                                        <p:cTn id="84" dur="500"/>
                                        <p:tgtEl>
                                          <p:spTgt spid="34"/>
                                        </p:tgtEl>
                                      </p:cBhvr>
                                    </p:animEffect>
                                  </p:childTnLst>
                                </p:cTn>
                              </p:par>
                              <p:par>
                                <p:cTn id="85" presetID="10" presetClass="entr" presetSubtype="0" fill="hold" grpId="0" nodeType="withEffect">
                                  <p:stCondLst>
                                    <p:cond delay="250"/>
                                  </p:stCondLst>
                                  <p:childTnLst>
                                    <p:set>
                                      <p:cBhvr>
                                        <p:cTn id="86" dur="1" fill="hold">
                                          <p:stCondLst>
                                            <p:cond delay="0"/>
                                          </p:stCondLst>
                                        </p:cTn>
                                        <p:tgtEl>
                                          <p:spTgt spid="28"/>
                                        </p:tgtEl>
                                        <p:attrNameLst>
                                          <p:attrName>style.visibility</p:attrName>
                                        </p:attrNameLst>
                                      </p:cBhvr>
                                      <p:to>
                                        <p:strVal val="visible"/>
                                      </p:to>
                                    </p:set>
                                    <p:animEffect transition="in" filter="fade">
                                      <p:cBhvr>
                                        <p:cTn id="87" dur="500"/>
                                        <p:tgtEl>
                                          <p:spTgt spid="28"/>
                                        </p:tgtEl>
                                      </p:cBhvr>
                                    </p:animEffect>
                                  </p:childTnLst>
                                </p:cTn>
                              </p:par>
                              <p:par>
                                <p:cTn id="88" presetID="22" presetClass="entr" presetSubtype="1" fill="hold" grpId="0" nodeType="withEffect">
                                  <p:stCondLst>
                                    <p:cond delay="0"/>
                                  </p:stCondLst>
                                  <p:childTnLst>
                                    <p:set>
                                      <p:cBhvr>
                                        <p:cTn id="89" dur="1" fill="hold">
                                          <p:stCondLst>
                                            <p:cond delay="0"/>
                                          </p:stCondLst>
                                        </p:cTn>
                                        <p:tgtEl>
                                          <p:spTgt spid="39"/>
                                        </p:tgtEl>
                                        <p:attrNameLst>
                                          <p:attrName>style.visibility</p:attrName>
                                        </p:attrNameLst>
                                      </p:cBhvr>
                                      <p:to>
                                        <p:strVal val="visible"/>
                                      </p:to>
                                    </p:set>
                                    <p:animEffect transition="in" filter="wipe(up)">
                                      <p:cBhvr>
                                        <p:cTn id="90" dur="750"/>
                                        <p:tgtEl>
                                          <p:spTgt spid="39"/>
                                        </p:tgtEl>
                                      </p:cBhvr>
                                    </p:animEffect>
                                  </p:childTnLst>
                                </p:cTn>
                              </p:par>
                              <p:par>
                                <p:cTn id="91" presetID="10" presetClass="entr" presetSubtype="0" fill="hold" grpId="0" nodeType="withEffect">
                                  <p:stCondLst>
                                    <p:cond delay="500"/>
                                  </p:stCondLst>
                                  <p:childTnLst>
                                    <p:set>
                                      <p:cBhvr>
                                        <p:cTn id="92" dur="1" fill="hold">
                                          <p:stCondLst>
                                            <p:cond delay="0"/>
                                          </p:stCondLst>
                                        </p:cTn>
                                        <p:tgtEl>
                                          <p:spTgt spid="51">
                                            <p:txEl>
                                              <p:pRg st="0" end="0"/>
                                            </p:txEl>
                                          </p:spTgt>
                                        </p:tgtEl>
                                        <p:attrNameLst>
                                          <p:attrName>style.visibility</p:attrName>
                                        </p:attrNameLst>
                                      </p:cBhvr>
                                      <p:to>
                                        <p:strVal val="visible"/>
                                      </p:to>
                                    </p:set>
                                    <p:animEffect transition="in" filter="fade">
                                      <p:cBhvr>
                                        <p:cTn id="93" dur="500"/>
                                        <p:tgtEl>
                                          <p:spTgt spid="51">
                                            <p:txEl>
                                              <p:pRg st="0" end="0"/>
                                            </p:txEl>
                                          </p:spTgt>
                                        </p:tgtEl>
                                      </p:cBhvr>
                                    </p:animEffect>
                                  </p:childTnLst>
                                </p:cTn>
                              </p:par>
                              <p:par>
                                <p:cTn id="94" presetID="10" presetClass="entr" presetSubtype="0" fill="hold" grpId="0" nodeType="withEffect">
                                  <p:stCondLst>
                                    <p:cond delay="500"/>
                                  </p:stCondLst>
                                  <p:childTnLst>
                                    <p:set>
                                      <p:cBhvr>
                                        <p:cTn id="95" dur="1" fill="hold">
                                          <p:stCondLst>
                                            <p:cond delay="0"/>
                                          </p:stCondLst>
                                        </p:cTn>
                                        <p:tgtEl>
                                          <p:spTgt spid="51">
                                            <p:txEl>
                                              <p:pRg st="1" end="1"/>
                                            </p:txEl>
                                          </p:spTgt>
                                        </p:tgtEl>
                                        <p:attrNameLst>
                                          <p:attrName>style.visibility</p:attrName>
                                        </p:attrNameLst>
                                      </p:cBhvr>
                                      <p:to>
                                        <p:strVal val="visible"/>
                                      </p:to>
                                    </p:set>
                                    <p:animEffect transition="in" filter="fade">
                                      <p:cBhvr>
                                        <p:cTn id="96" dur="500"/>
                                        <p:tgtEl>
                                          <p:spTgt spid="51">
                                            <p:txEl>
                                              <p:pRg st="1" end="1"/>
                                            </p:txEl>
                                          </p:spTgt>
                                        </p:tgtEl>
                                      </p:cBhvr>
                                    </p:animEffect>
                                  </p:childTnLst>
                                </p:cTn>
                              </p:par>
                              <p:par>
                                <p:cTn id="97" presetID="10" presetClass="entr" presetSubtype="0" fill="hold" grpId="0" nodeType="withEffect">
                                  <p:stCondLst>
                                    <p:cond delay="500"/>
                                  </p:stCondLst>
                                  <p:childTnLst>
                                    <p:set>
                                      <p:cBhvr>
                                        <p:cTn id="98" dur="1" fill="hold">
                                          <p:stCondLst>
                                            <p:cond delay="0"/>
                                          </p:stCondLst>
                                        </p:cTn>
                                        <p:tgtEl>
                                          <p:spTgt spid="51">
                                            <p:txEl>
                                              <p:pRg st="2" end="2"/>
                                            </p:txEl>
                                          </p:spTgt>
                                        </p:tgtEl>
                                        <p:attrNameLst>
                                          <p:attrName>style.visibility</p:attrName>
                                        </p:attrNameLst>
                                      </p:cBhvr>
                                      <p:to>
                                        <p:strVal val="visible"/>
                                      </p:to>
                                    </p:set>
                                    <p:animEffect transition="in" filter="fade">
                                      <p:cBhvr>
                                        <p:cTn id="99" dur="500"/>
                                        <p:tgtEl>
                                          <p:spTgt spid="51">
                                            <p:txEl>
                                              <p:pRg st="2" end="2"/>
                                            </p:txEl>
                                          </p:spTgt>
                                        </p:tgtEl>
                                      </p:cBhvr>
                                    </p:animEffect>
                                  </p:childTnLst>
                                </p:cTn>
                              </p:par>
                              <p:par>
                                <p:cTn id="100" presetID="10" presetClass="entr" presetSubtype="0" fill="hold" grpId="0" nodeType="withEffect">
                                  <p:stCondLst>
                                    <p:cond delay="500"/>
                                  </p:stCondLst>
                                  <p:childTnLst>
                                    <p:set>
                                      <p:cBhvr>
                                        <p:cTn id="101" dur="1" fill="hold">
                                          <p:stCondLst>
                                            <p:cond delay="0"/>
                                          </p:stCondLst>
                                        </p:cTn>
                                        <p:tgtEl>
                                          <p:spTgt spid="51">
                                            <p:txEl>
                                              <p:pRg st="3" end="3"/>
                                            </p:txEl>
                                          </p:spTgt>
                                        </p:tgtEl>
                                        <p:attrNameLst>
                                          <p:attrName>style.visibility</p:attrName>
                                        </p:attrNameLst>
                                      </p:cBhvr>
                                      <p:to>
                                        <p:strVal val="visible"/>
                                      </p:to>
                                    </p:set>
                                    <p:animEffect transition="in" filter="fade">
                                      <p:cBhvr>
                                        <p:cTn id="102" dur="500"/>
                                        <p:tgtEl>
                                          <p:spTgt spid="51">
                                            <p:txEl>
                                              <p:pRg st="3" end="3"/>
                                            </p:txEl>
                                          </p:spTgt>
                                        </p:tgtEl>
                                      </p:cBhvr>
                                    </p:animEffect>
                                  </p:childTnLst>
                                </p:cTn>
                              </p:par>
                              <p:par>
                                <p:cTn id="103" presetID="10" presetClass="entr" presetSubtype="0" fill="hold" grpId="0" nodeType="withEffect">
                                  <p:stCondLst>
                                    <p:cond delay="500"/>
                                  </p:stCondLst>
                                  <p:childTnLst>
                                    <p:set>
                                      <p:cBhvr>
                                        <p:cTn id="104" dur="1" fill="hold">
                                          <p:stCondLst>
                                            <p:cond delay="0"/>
                                          </p:stCondLst>
                                        </p:cTn>
                                        <p:tgtEl>
                                          <p:spTgt spid="51">
                                            <p:txEl>
                                              <p:pRg st="4" end="4"/>
                                            </p:txEl>
                                          </p:spTgt>
                                        </p:tgtEl>
                                        <p:attrNameLst>
                                          <p:attrName>style.visibility</p:attrName>
                                        </p:attrNameLst>
                                      </p:cBhvr>
                                      <p:to>
                                        <p:strVal val="visible"/>
                                      </p:to>
                                    </p:set>
                                    <p:animEffect transition="in" filter="fade">
                                      <p:cBhvr>
                                        <p:cTn id="105" dur="500"/>
                                        <p:tgtEl>
                                          <p:spTgt spid="5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uiExpand="1" build="p">
        <p:tmplLst>
          <p:tmpl lvl="1">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2">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3">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4">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 lvl="5">
            <p:tnLst>
              <p:par>
                <p:cTn presetID="10" presetClass="entr" presetSubtype="0" fill="hold" nodeType="withEffect">
                  <p:stCondLst>
                    <p:cond delay="500"/>
                  </p:stCondLst>
                  <p:childTnLst>
                    <p:set>
                      <p:cBhvr>
                        <p:cTn dur="1" fill="hold">
                          <p:stCondLst>
                            <p:cond delay="0"/>
                          </p:stCondLst>
                        </p:cTn>
                        <p:tgtEl>
                          <p:spTgt spid="51"/>
                        </p:tgtEl>
                        <p:attrNameLst>
                          <p:attrName>style.visibility</p:attrName>
                        </p:attrNameLst>
                      </p:cBhvr>
                      <p:to>
                        <p:strVal val="visible"/>
                      </p:to>
                    </p:set>
                    <p:animEffect transition="in" filter="fade">
                      <p:cBhvr>
                        <p:cTn dur="500"/>
                        <p:tgtEl>
                          <p:spTgt spid="51"/>
                        </p:tgtEl>
                      </p:cBhvr>
                    </p:animEffect>
                  </p:childTnLst>
                </p:cTn>
              </p:par>
            </p:tnLst>
          </p:tmpl>
        </p:tmplLst>
      </p:bldP>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Four Columns">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C9102F5-5695-4105-9CE3-5C046B919D79}"/>
              </a:ext>
            </a:extLst>
          </p:cNvPr>
          <p:cNvSpPr>
            <a:spLocks noGrp="1"/>
          </p:cNvSpPr>
          <p:nvPr>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1957388"/>
            <a:ext cx="2340000" cy="3924851"/>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3552224" y="1957388"/>
            <a:ext cx="2340000" cy="3924851"/>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6299776" y="1957388"/>
            <a:ext cx="2340000" cy="3924851"/>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6" name="Content Placeholder 1">
            <a:extLst>
              <a:ext uri="{FF2B5EF4-FFF2-40B4-BE49-F238E27FC236}">
                <a16:creationId xmlns:a16="http://schemas.microsoft.com/office/drawing/2014/main" id="{64CAA9CC-5F57-400A-8879-61DEC3781505}"/>
              </a:ext>
            </a:extLst>
          </p:cNvPr>
          <p:cNvSpPr>
            <a:spLocks noGrp="1"/>
          </p:cNvSpPr>
          <p:nvPr>
            <p:ph sz="half" idx="24" hasCustomPrompt="1"/>
          </p:nvPr>
        </p:nvSpPr>
        <p:spPr>
          <a:xfrm>
            <a:off x="9047328" y="1957388"/>
            <a:ext cx="2340000" cy="3924851"/>
          </a:xfrm>
        </p:spPr>
        <p:txBody>
          <a:bodyPr/>
          <a:lstStyle>
            <a:lvl2pPr>
              <a:defRPr sz="1800"/>
            </a:lvl2pPr>
            <a:lvl3pPr>
              <a:defRPr sz="1800"/>
            </a:lvl3pPr>
            <a:lvl4pPr>
              <a:defRPr sz="1600"/>
            </a:lvl4pPr>
            <a:lvl5pPr>
              <a:defRPr sz="1400"/>
            </a:lvl5pPr>
            <a:lvl6pPr>
              <a:defRPr sz="1200"/>
            </a:lvl6pPr>
            <a:lvl7pPr>
              <a:defRPr sz="1100"/>
            </a:lvl7pPr>
            <a:lvl8pPr>
              <a:defRPr sz="105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Text Placeholder 2">
            <a:extLst>
              <a:ext uri="{FF2B5EF4-FFF2-40B4-BE49-F238E27FC236}">
                <a16:creationId xmlns:a16="http://schemas.microsoft.com/office/drawing/2014/main" id="{5663240E-310E-4DC6-BA42-062B599495B6}"/>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101176387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Four Columns with images">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C9102F5-5695-4105-9CE3-5C046B919D79}"/>
              </a:ext>
            </a:extLst>
          </p:cNvPr>
          <p:cNvSpPr>
            <a:spLocks noGrp="1"/>
          </p:cNvSpPr>
          <p:nvPr>
            <p:ph type="ftr" sz="quarter" idx="20"/>
          </p:nvPr>
        </p:nvSpPr>
        <p:spPr>
          <a:xfrm>
            <a:off x="609600" y="6483641"/>
            <a:ext cx="4114800" cy="144000"/>
          </a:xfrm>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3552224"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6299776"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6" name="Content Placeholder 1">
            <a:extLst>
              <a:ext uri="{FF2B5EF4-FFF2-40B4-BE49-F238E27FC236}">
                <a16:creationId xmlns:a16="http://schemas.microsoft.com/office/drawing/2014/main" id="{64CAA9CC-5F57-400A-8879-61DEC3781505}"/>
              </a:ext>
            </a:extLst>
          </p:cNvPr>
          <p:cNvSpPr>
            <a:spLocks noGrp="1"/>
          </p:cNvSpPr>
          <p:nvPr>
            <p:ph sz="half" idx="24" hasCustomPrompt="1"/>
          </p:nvPr>
        </p:nvSpPr>
        <p:spPr>
          <a:xfrm>
            <a:off x="9047328"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Text Placeholder 2">
            <a:extLst>
              <a:ext uri="{FF2B5EF4-FFF2-40B4-BE49-F238E27FC236}">
                <a16:creationId xmlns:a16="http://schemas.microsoft.com/office/drawing/2014/main" id="{5663240E-310E-4DC6-BA42-062B599495B6}"/>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
        <p:nvSpPr>
          <p:cNvPr id="4" name="Picture Placeholder 3">
            <a:extLst>
              <a:ext uri="{FF2B5EF4-FFF2-40B4-BE49-F238E27FC236}">
                <a16:creationId xmlns:a16="http://schemas.microsoft.com/office/drawing/2014/main" id="{72F99CD6-1C92-48AD-A9FC-1C6E96131CAC}"/>
              </a:ext>
            </a:extLst>
          </p:cNvPr>
          <p:cNvSpPr>
            <a:spLocks noGrp="1"/>
          </p:cNvSpPr>
          <p:nvPr>
            <p:ph type="pic" sz="quarter" idx="25"/>
          </p:nvPr>
        </p:nvSpPr>
        <p:spPr>
          <a:xfrm>
            <a:off x="793750" y="1470025"/>
            <a:ext cx="2340000" cy="1676260"/>
          </a:xfrm>
        </p:spPr>
        <p:txBody>
          <a:bodyPr/>
          <a:lstStyle/>
          <a:p>
            <a:endParaRPr lang="en-GB"/>
          </a:p>
        </p:txBody>
      </p:sp>
      <p:sp>
        <p:nvSpPr>
          <p:cNvPr id="22" name="Picture Placeholder 3">
            <a:extLst>
              <a:ext uri="{FF2B5EF4-FFF2-40B4-BE49-F238E27FC236}">
                <a16:creationId xmlns:a16="http://schemas.microsoft.com/office/drawing/2014/main" id="{C19B5914-4257-4A5C-8E43-78141913A0D3}"/>
              </a:ext>
            </a:extLst>
          </p:cNvPr>
          <p:cNvSpPr>
            <a:spLocks noGrp="1"/>
          </p:cNvSpPr>
          <p:nvPr>
            <p:ph type="pic" sz="quarter" idx="26"/>
          </p:nvPr>
        </p:nvSpPr>
        <p:spPr>
          <a:xfrm>
            <a:off x="3544943" y="1470025"/>
            <a:ext cx="2340000" cy="1676260"/>
          </a:xfrm>
        </p:spPr>
        <p:txBody>
          <a:bodyPr/>
          <a:lstStyle/>
          <a:p>
            <a:endParaRPr lang="en-GB"/>
          </a:p>
        </p:txBody>
      </p:sp>
      <p:sp>
        <p:nvSpPr>
          <p:cNvPr id="23" name="Picture Placeholder 3">
            <a:extLst>
              <a:ext uri="{FF2B5EF4-FFF2-40B4-BE49-F238E27FC236}">
                <a16:creationId xmlns:a16="http://schemas.microsoft.com/office/drawing/2014/main" id="{FB282771-378C-4050-995F-291F99491693}"/>
              </a:ext>
            </a:extLst>
          </p:cNvPr>
          <p:cNvSpPr>
            <a:spLocks noGrp="1"/>
          </p:cNvSpPr>
          <p:nvPr>
            <p:ph type="pic" sz="quarter" idx="27"/>
          </p:nvPr>
        </p:nvSpPr>
        <p:spPr>
          <a:xfrm>
            <a:off x="6296136" y="1470025"/>
            <a:ext cx="2340000" cy="1676260"/>
          </a:xfrm>
        </p:spPr>
        <p:txBody>
          <a:bodyPr/>
          <a:lstStyle/>
          <a:p>
            <a:endParaRPr lang="en-GB"/>
          </a:p>
        </p:txBody>
      </p:sp>
      <p:sp>
        <p:nvSpPr>
          <p:cNvPr id="24" name="Picture Placeholder 3">
            <a:extLst>
              <a:ext uri="{FF2B5EF4-FFF2-40B4-BE49-F238E27FC236}">
                <a16:creationId xmlns:a16="http://schemas.microsoft.com/office/drawing/2014/main" id="{70D5E27C-2AC8-4AB1-9358-CBE4F763BC40}"/>
              </a:ext>
            </a:extLst>
          </p:cNvPr>
          <p:cNvSpPr>
            <a:spLocks noGrp="1"/>
          </p:cNvSpPr>
          <p:nvPr>
            <p:ph type="pic" sz="quarter" idx="28"/>
          </p:nvPr>
        </p:nvSpPr>
        <p:spPr>
          <a:xfrm>
            <a:off x="9047328" y="1470025"/>
            <a:ext cx="2340000" cy="1676260"/>
          </a:xfrm>
        </p:spPr>
        <p:txBody>
          <a:bodyPr/>
          <a:lstStyle/>
          <a:p>
            <a:endParaRPr lang="en-GB"/>
          </a:p>
        </p:txBody>
      </p:sp>
    </p:spTree>
    <p:extLst>
      <p:ext uri="{BB962C8B-B14F-4D97-AF65-F5344CB8AC3E}">
        <p14:creationId xmlns:p14="http://schemas.microsoft.com/office/powerpoint/2010/main" val="7301069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Four Columns for icons">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C9102F5-5695-4105-9CE3-5C046B919D79}"/>
              </a:ext>
            </a:extLst>
          </p:cNvPr>
          <p:cNvSpPr>
            <a:spLocks noGrp="1"/>
          </p:cNvSpPr>
          <p:nvPr>
            <p:ph type="ftr" sz="quarter" idx="20"/>
          </p:nvPr>
        </p:nvSpPr>
        <p:spPr/>
        <p:txBody>
          <a:bodyPr/>
          <a:lstStyle>
            <a:lvl1pPr>
              <a:defRPr/>
            </a:lvl1pPr>
          </a:lstStyle>
          <a:p>
            <a:r>
              <a:rPr lang="en-GB"/>
              <a:t>Commercial in confidence</a:t>
            </a:r>
          </a:p>
        </p:txBody>
      </p:sp>
      <p:sp>
        <p:nvSpPr>
          <p:cNvPr id="9" name="Slide Number Placeholder 8">
            <a:extLst>
              <a:ext uri="{FF2B5EF4-FFF2-40B4-BE49-F238E27FC236}">
                <a16:creationId xmlns:a16="http://schemas.microsoft.com/office/drawing/2014/main" id="{AC54FF7A-B13A-47B2-9916-5C16C109977E}"/>
              </a:ext>
            </a:extLst>
          </p:cNvPr>
          <p:cNvSpPr>
            <a:spLocks noGrp="1"/>
          </p:cNvSpPr>
          <p:nvPr>
            <p:ph type="sldNum" sz="quarter" idx="21"/>
          </p:nvPr>
        </p:nvSpPr>
        <p:spPr/>
        <p:txBody>
          <a:bodyPr/>
          <a:lstStyle/>
          <a:p>
            <a:fld id="{043C2FB7-9533-4568-9B8F-F5133F6949BD}" type="slidenum">
              <a:rPr lang="en-GB" smtClean="0"/>
              <a:pPr/>
              <a:t>‹#›</a:t>
            </a:fld>
            <a:endParaRPr lang="en-GB"/>
          </a:p>
        </p:txBody>
      </p:sp>
      <p:sp>
        <p:nvSpPr>
          <p:cNvPr id="12" name="Content Placeholder 1">
            <a:extLst>
              <a:ext uri="{FF2B5EF4-FFF2-40B4-BE49-F238E27FC236}">
                <a16:creationId xmlns:a16="http://schemas.microsoft.com/office/drawing/2014/main" id="{4CDEE3B0-44A2-478D-BC1D-F3E9F160E94D}"/>
              </a:ext>
            </a:extLst>
          </p:cNvPr>
          <p:cNvSpPr>
            <a:spLocks noGrp="1"/>
          </p:cNvSpPr>
          <p:nvPr>
            <p:ph sz="half" idx="1" hasCustomPrompt="1"/>
          </p:nvPr>
        </p:nvSpPr>
        <p:spPr>
          <a:xfrm>
            <a:off x="804672"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3" name="Content Placeholder 1">
            <a:extLst>
              <a:ext uri="{FF2B5EF4-FFF2-40B4-BE49-F238E27FC236}">
                <a16:creationId xmlns:a16="http://schemas.microsoft.com/office/drawing/2014/main" id="{85A859CC-49C4-4B72-A243-C95F77A3F278}"/>
              </a:ext>
            </a:extLst>
          </p:cNvPr>
          <p:cNvSpPr>
            <a:spLocks noGrp="1"/>
          </p:cNvSpPr>
          <p:nvPr>
            <p:ph sz="half" idx="22" hasCustomPrompt="1"/>
          </p:nvPr>
        </p:nvSpPr>
        <p:spPr>
          <a:xfrm>
            <a:off x="3552224"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5" name="Content Placeholder 1">
            <a:extLst>
              <a:ext uri="{FF2B5EF4-FFF2-40B4-BE49-F238E27FC236}">
                <a16:creationId xmlns:a16="http://schemas.microsoft.com/office/drawing/2014/main" id="{1E061FF8-1DCE-4470-B899-D72A8EE9B3D1}"/>
              </a:ext>
            </a:extLst>
          </p:cNvPr>
          <p:cNvSpPr>
            <a:spLocks noGrp="1"/>
          </p:cNvSpPr>
          <p:nvPr>
            <p:ph sz="half" idx="23" hasCustomPrompt="1"/>
          </p:nvPr>
        </p:nvSpPr>
        <p:spPr>
          <a:xfrm>
            <a:off x="6299776"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6" name="Content Placeholder 1">
            <a:extLst>
              <a:ext uri="{FF2B5EF4-FFF2-40B4-BE49-F238E27FC236}">
                <a16:creationId xmlns:a16="http://schemas.microsoft.com/office/drawing/2014/main" id="{64CAA9CC-5F57-400A-8879-61DEC3781505}"/>
              </a:ext>
            </a:extLst>
          </p:cNvPr>
          <p:cNvSpPr>
            <a:spLocks noGrp="1"/>
          </p:cNvSpPr>
          <p:nvPr>
            <p:ph sz="half" idx="24" hasCustomPrompt="1"/>
          </p:nvPr>
        </p:nvSpPr>
        <p:spPr>
          <a:xfrm>
            <a:off x="9047328" y="3319669"/>
            <a:ext cx="2340000" cy="2562569"/>
          </a:xfrm>
        </p:spPr>
        <p:txBody>
          <a:bodyPr/>
          <a:lstStyle>
            <a:lvl1pPr>
              <a:defRPr sz="1600"/>
            </a:lvl1pPr>
            <a:lvl2pPr>
              <a:defRPr sz="1600"/>
            </a:lvl2pPr>
            <a:lvl3pPr>
              <a:defRPr sz="1600"/>
            </a:lvl3pPr>
            <a:lvl4pPr>
              <a:defRPr sz="1400"/>
            </a:lvl4pPr>
            <a:lvl5pPr>
              <a:defRPr sz="1200"/>
            </a:lvl5pPr>
            <a:lvl6pPr>
              <a:defRPr sz="1100"/>
            </a:lvl6pPr>
            <a:lvl7pPr>
              <a:defRPr sz="1050"/>
            </a:lvl7pPr>
            <a:lvl8pPr>
              <a:defRPr sz="10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GB"/>
              <a:t>Sixth level</a:t>
            </a:r>
          </a:p>
          <a:p>
            <a:pPr lvl="6"/>
            <a:r>
              <a:rPr lang="en-GB"/>
              <a:t>Seventh level</a:t>
            </a:r>
          </a:p>
          <a:p>
            <a:pPr lvl="7"/>
            <a:r>
              <a:rPr lang="en-GB"/>
              <a:t>Eighth level</a:t>
            </a:r>
          </a:p>
          <a:p>
            <a:pPr lvl="8"/>
            <a:r>
              <a:rPr lang="en-GB"/>
              <a:t>Ninth level</a:t>
            </a:r>
          </a:p>
        </p:txBody>
      </p:sp>
      <p:sp>
        <p:nvSpPr>
          <p:cNvPr id="11" name="Title 10">
            <a:extLst>
              <a:ext uri="{FF2B5EF4-FFF2-40B4-BE49-F238E27FC236}">
                <a16:creationId xmlns:a16="http://schemas.microsoft.com/office/drawing/2014/main" id="{4B7E5244-F237-47A0-BC81-F018B9C8EC28}"/>
              </a:ext>
            </a:extLst>
          </p:cNvPr>
          <p:cNvSpPr>
            <a:spLocks noGrp="1"/>
          </p:cNvSpPr>
          <p:nvPr>
            <p:ph type="title"/>
          </p:nvPr>
        </p:nvSpPr>
        <p:spPr>
          <a:xfrm>
            <a:off x="807269" y="239083"/>
            <a:ext cx="10580059" cy="755904"/>
          </a:xfrm>
        </p:spPr>
        <p:txBody>
          <a:bodyPr/>
          <a:lstStyle/>
          <a:p>
            <a:r>
              <a:rPr lang="en-US"/>
              <a:t>Click to edit Master title style</a:t>
            </a:r>
            <a:endParaRPr lang="en-GB"/>
          </a:p>
        </p:txBody>
      </p:sp>
      <p:sp>
        <p:nvSpPr>
          <p:cNvPr id="17" name="Line 11">
            <a:extLst>
              <a:ext uri="{FF2B5EF4-FFF2-40B4-BE49-F238E27FC236}">
                <a16:creationId xmlns:a16="http://schemas.microsoft.com/office/drawing/2014/main" id="{63C34E83-9C9F-4579-8442-F71676ADB075}"/>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8" name="Text Placeholder 2">
            <a:extLst>
              <a:ext uri="{FF2B5EF4-FFF2-40B4-BE49-F238E27FC236}">
                <a16:creationId xmlns:a16="http://schemas.microsoft.com/office/drawing/2014/main" id="{5663240E-310E-4DC6-BA42-062B599495B6}"/>
              </a:ext>
            </a:extLst>
          </p:cNvPr>
          <p:cNvSpPr>
            <a:spLocks noGrp="1"/>
          </p:cNvSpPr>
          <p:nvPr>
            <p:ph type="body" idx="13" hasCustomPrompt="1"/>
          </p:nvPr>
        </p:nvSpPr>
        <p:spPr>
          <a:xfrm>
            <a:off x="807268" y="1013408"/>
            <a:ext cx="10579870" cy="595458"/>
          </a:xfrm>
        </p:spPr>
        <p:txBody>
          <a:bodyPr anchor="t" anchorCtr="0"/>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[Optional Subtitle]</a:t>
            </a:r>
          </a:p>
        </p:txBody>
      </p:sp>
    </p:spTree>
    <p:extLst>
      <p:ext uri="{BB962C8B-B14F-4D97-AF65-F5344CB8AC3E}">
        <p14:creationId xmlns:p14="http://schemas.microsoft.com/office/powerpoint/2010/main" val="1500205647"/>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1_Thank you">
    <p:bg>
      <p:bgRef idx="1001">
        <a:schemeClr val="bg2"/>
      </p:bgRef>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624AB0E-67F9-4699-A062-C1A04E211DBF}"/>
              </a:ext>
            </a:extLst>
          </p:cNvPr>
          <p:cNvSpPr>
            <a:spLocks noGrp="1"/>
          </p:cNvSpPr>
          <p:nvPr>
            <p:ph type="ftr" sz="quarter" idx="11"/>
          </p:nvPr>
        </p:nvSpPr>
        <p:spPr/>
        <p:txBody>
          <a:bodyPr/>
          <a:lstStyle>
            <a:lvl1pPr>
              <a:defRPr/>
            </a:lvl1pPr>
          </a:lstStyle>
          <a:p>
            <a:r>
              <a:rPr lang="en-GB"/>
              <a:t>Commercial in confidence</a:t>
            </a:r>
          </a:p>
        </p:txBody>
      </p:sp>
      <p:sp>
        <p:nvSpPr>
          <p:cNvPr id="4" name="Slide Number Placeholder 3">
            <a:extLst>
              <a:ext uri="{FF2B5EF4-FFF2-40B4-BE49-F238E27FC236}">
                <a16:creationId xmlns:a16="http://schemas.microsoft.com/office/drawing/2014/main" id="{861EC23E-2FB0-4A77-8864-88A3B6A0B27D}"/>
              </a:ext>
            </a:extLst>
          </p:cNvPr>
          <p:cNvSpPr>
            <a:spLocks noGrp="1"/>
          </p:cNvSpPr>
          <p:nvPr>
            <p:ph type="sldNum" sz="quarter" idx="12"/>
          </p:nvPr>
        </p:nvSpPr>
        <p:spPr/>
        <p:txBody>
          <a:bodyPr/>
          <a:lstStyle/>
          <a:p>
            <a:fld id="{043C2FB7-9533-4568-9B8F-F5133F6949BD}" type="slidenum">
              <a:rPr lang="en-GB" smtClean="0"/>
              <a:pPr/>
              <a:t>‹#›</a:t>
            </a:fld>
            <a:endParaRPr lang="en-GB"/>
          </a:p>
        </p:txBody>
      </p:sp>
      <p:sp>
        <p:nvSpPr>
          <p:cNvPr id="8" name="Title 1">
            <a:extLst>
              <a:ext uri="{FF2B5EF4-FFF2-40B4-BE49-F238E27FC236}">
                <a16:creationId xmlns:a16="http://schemas.microsoft.com/office/drawing/2014/main" id="{3F8A4570-3685-4E65-BC9F-C4C12A3BC51C}"/>
              </a:ext>
            </a:extLst>
          </p:cNvPr>
          <p:cNvSpPr>
            <a:spLocks noGrp="1"/>
          </p:cNvSpPr>
          <p:nvPr>
            <p:ph type="ctrTitle"/>
          </p:nvPr>
        </p:nvSpPr>
        <p:spPr>
          <a:xfrm>
            <a:off x="9428480" y="4626667"/>
            <a:ext cx="2072639" cy="1237665"/>
          </a:xfrm>
        </p:spPr>
        <p:txBody>
          <a:bodyPr anchor="b"/>
          <a:lstStyle>
            <a:lvl1pPr algn="l">
              <a:defRPr sz="1800">
                <a:solidFill>
                  <a:schemeClr val="tx2"/>
                </a:solidFill>
              </a:defRPr>
            </a:lvl1pPr>
          </a:lstStyle>
          <a:p>
            <a:r>
              <a:rPr lang="en-US"/>
              <a:t>Click to edit Master title style</a:t>
            </a:r>
            <a:endParaRPr lang="en-GB"/>
          </a:p>
        </p:txBody>
      </p:sp>
      <p:grpSp>
        <p:nvGrpSpPr>
          <p:cNvPr id="23" name="Group 22">
            <a:extLst>
              <a:ext uri="{FF2B5EF4-FFF2-40B4-BE49-F238E27FC236}">
                <a16:creationId xmlns:a16="http://schemas.microsoft.com/office/drawing/2014/main" id="{6C92CD6A-ED7E-4D35-BAE5-B97C92F3074F}"/>
              </a:ext>
            </a:extLst>
          </p:cNvPr>
          <p:cNvGrpSpPr/>
          <p:nvPr userDrawn="1"/>
        </p:nvGrpSpPr>
        <p:grpSpPr>
          <a:xfrm>
            <a:off x="2017181" y="1303185"/>
            <a:ext cx="1634069" cy="518287"/>
            <a:chOff x="2017181" y="1303185"/>
            <a:chExt cx="1634069" cy="518287"/>
          </a:xfrm>
        </p:grpSpPr>
        <p:sp>
          <p:nvSpPr>
            <p:cNvPr id="9" name="Freeform 26">
              <a:extLst>
                <a:ext uri="{FF2B5EF4-FFF2-40B4-BE49-F238E27FC236}">
                  <a16:creationId xmlns:a16="http://schemas.microsoft.com/office/drawing/2014/main" id="{DE99284C-E2AD-41A0-B242-1E9B0E84F25F}"/>
                </a:ext>
              </a:extLst>
            </p:cNvPr>
            <p:cNvSpPr>
              <a:spLocks noEditPoints="1"/>
            </p:cNvSpPr>
            <p:nvPr userDrawn="1"/>
          </p:nvSpPr>
          <p:spPr bwMode="auto">
            <a:xfrm>
              <a:off x="2779976" y="1464181"/>
              <a:ext cx="276363" cy="357291"/>
            </a:xfrm>
            <a:custGeom>
              <a:avLst/>
              <a:gdLst>
                <a:gd name="T0" fmla="*/ 66 w 866"/>
                <a:gd name="T1" fmla="*/ 1123 h 1123"/>
                <a:gd name="T2" fmla="*/ 66 w 866"/>
                <a:gd name="T3" fmla="*/ 152 h 1123"/>
                <a:gd name="T4" fmla="*/ 0 w 866"/>
                <a:gd name="T5" fmla="*/ 152 h 1123"/>
                <a:gd name="T6" fmla="*/ 0 w 866"/>
                <a:gd name="T7" fmla="*/ 15 h 1123"/>
                <a:gd name="T8" fmla="*/ 256 w 866"/>
                <a:gd name="T9" fmla="*/ 15 h 1123"/>
                <a:gd name="T10" fmla="*/ 296 w 866"/>
                <a:gd name="T11" fmla="*/ 100 h 1123"/>
                <a:gd name="T12" fmla="*/ 530 w 866"/>
                <a:gd name="T13" fmla="*/ 0 h 1123"/>
                <a:gd name="T14" fmla="*/ 866 w 866"/>
                <a:gd name="T15" fmla="*/ 395 h 1123"/>
                <a:gd name="T16" fmla="*/ 474 w 866"/>
                <a:gd name="T17" fmla="*/ 825 h 1123"/>
                <a:gd name="T18" fmla="*/ 259 w 866"/>
                <a:gd name="T19" fmla="*/ 741 h 1123"/>
                <a:gd name="T20" fmla="*/ 259 w 866"/>
                <a:gd name="T21" fmla="*/ 1123 h 1123"/>
                <a:gd name="T22" fmla="*/ 66 w 866"/>
                <a:gd name="T23" fmla="*/ 1123 h 1123"/>
                <a:gd name="T24" fmla="*/ 458 w 866"/>
                <a:gd name="T25" fmla="*/ 149 h 1123"/>
                <a:gd name="T26" fmla="*/ 251 w 866"/>
                <a:gd name="T27" fmla="*/ 415 h 1123"/>
                <a:gd name="T28" fmla="*/ 450 w 866"/>
                <a:gd name="T29" fmla="*/ 681 h 1123"/>
                <a:gd name="T30" fmla="*/ 672 w 866"/>
                <a:gd name="T31" fmla="*/ 405 h 1123"/>
                <a:gd name="T32" fmla="*/ 458 w 866"/>
                <a:gd name="T33" fmla="*/ 149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6" h="1123">
                  <a:moveTo>
                    <a:pt x="66" y="1123"/>
                  </a:moveTo>
                  <a:cubicBezTo>
                    <a:pt x="66" y="152"/>
                    <a:pt x="66" y="152"/>
                    <a:pt x="66" y="152"/>
                  </a:cubicBezTo>
                  <a:cubicBezTo>
                    <a:pt x="0" y="152"/>
                    <a:pt x="0" y="152"/>
                    <a:pt x="0" y="152"/>
                  </a:cubicBezTo>
                  <a:cubicBezTo>
                    <a:pt x="0" y="15"/>
                    <a:pt x="0" y="15"/>
                    <a:pt x="0" y="15"/>
                  </a:cubicBezTo>
                  <a:cubicBezTo>
                    <a:pt x="256" y="15"/>
                    <a:pt x="256" y="15"/>
                    <a:pt x="256" y="15"/>
                  </a:cubicBezTo>
                  <a:cubicBezTo>
                    <a:pt x="296" y="100"/>
                    <a:pt x="296" y="100"/>
                    <a:pt x="296" y="100"/>
                  </a:cubicBezTo>
                  <a:cubicBezTo>
                    <a:pt x="363" y="19"/>
                    <a:pt x="450" y="0"/>
                    <a:pt x="530" y="0"/>
                  </a:cubicBezTo>
                  <a:cubicBezTo>
                    <a:pt x="728" y="0"/>
                    <a:pt x="866" y="165"/>
                    <a:pt x="866" y="395"/>
                  </a:cubicBezTo>
                  <a:cubicBezTo>
                    <a:pt x="866" y="637"/>
                    <a:pt x="738" y="825"/>
                    <a:pt x="474" y="825"/>
                  </a:cubicBezTo>
                  <a:cubicBezTo>
                    <a:pt x="383" y="825"/>
                    <a:pt x="310" y="790"/>
                    <a:pt x="259" y="741"/>
                  </a:cubicBezTo>
                  <a:cubicBezTo>
                    <a:pt x="259" y="1123"/>
                    <a:pt x="259" y="1123"/>
                    <a:pt x="259" y="1123"/>
                  </a:cubicBezTo>
                  <a:lnTo>
                    <a:pt x="66" y="1123"/>
                  </a:lnTo>
                  <a:close/>
                  <a:moveTo>
                    <a:pt x="458" y="149"/>
                  </a:moveTo>
                  <a:cubicBezTo>
                    <a:pt x="315" y="149"/>
                    <a:pt x="251" y="231"/>
                    <a:pt x="251" y="415"/>
                  </a:cubicBezTo>
                  <a:cubicBezTo>
                    <a:pt x="251" y="594"/>
                    <a:pt x="316" y="681"/>
                    <a:pt x="450" y="681"/>
                  </a:cubicBezTo>
                  <a:cubicBezTo>
                    <a:pt x="589" y="681"/>
                    <a:pt x="672" y="578"/>
                    <a:pt x="672" y="405"/>
                  </a:cubicBezTo>
                  <a:cubicBezTo>
                    <a:pt x="672" y="249"/>
                    <a:pt x="588" y="149"/>
                    <a:pt x="458" y="149"/>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7">
              <a:extLst>
                <a:ext uri="{FF2B5EF4-FFF2-40B4-BE49-F238E27FC236}">
                  <a16:creationId xmlns:a16="http://schemas.microsoft.com/office/drawing/2014/main" id="{0CD5324F-17E2-4E66-AA21-76F37C24938F}"/>
                </a:ext>
              </a:extLst>
            </p:cNvPr>
            <p:cNvSpPr>
              <a:spLocks/>
            </p:cNvSpPr>
            <p:nvPr userDrawn="1"/>
          </p:nvSpPr>
          <p:spPr bwMode="auto">
            <a:xfrm>
              <a:off x="3234554" y="1426299"/>
              <a:ext cx="136029" cy="299608"/>
            </a:xfrm>
            <a:custGeom>
              <a:avLst/>
              <a:gdLst>
                <a:gd name="T0" fmla="*/ 427 w 427"/>
                <a:gd name="T1" fmla="*/ 269 h 940"/>
                <a:gd name="T2" fmla="*/ 427 w 427"/>
                <a:gd name="T3" fmla="*/ 132 h 940"/>
                <a:gd name="T4" fmla="*/ 256 w 427"/>
                <a:gd name="T5" fmla="*/ 132 h 940"/>
                <a:gd name="T6" fmla="*/ 256 w 427"/>
                <a:gd name="T7" fmla="*/ 0 h 940"/>
                <a:gd name="T8" fmla="*/ 63 w 427"/>
                <a:gd name="T9" fmla="*/ 0 h 940"/>
                <a:gd name="T10" fmla="*/ 63 w 427"/>
                <a:gd name="T11" fmla="*/ 132 h 940"/>
                <a:gd name="T12" fmla="*/ 0 w 427"/>
                <a:gd name="T13" fmla="*/ 132 h 940"/>
                <a:gd name="T14" fmla="*/ 0 w 427"/>
                <a:gd name="T15" fmla="*/ 269 h 940"/>
                <a:gd name="T16" fmla="*/ 63 w 427"/>
                <a:gd name="T17" fmla="*/ 269 h 940"/>
                <a:gd name="T18" fmla="*/ 63 w 427"/>
                <a:gd name="T19" fmla="*/ 725 h 940"/>
                <a:gd name="T20" fmla="*/ 269 w 427"/>
                <a:gd name="T21" fmla="*/ 940 h 940"/>
                <a:gd name="T22" fmla="*/ 405 w 427"/>
                <a:gd name="T23" fmla="*/ 927 h 940"/>
                <a:gd name="T24" fmla="*/ 405 w 427"/>
                <a:gd name="T25" fmla="*/ 801 h 940"/>
                <a:gd name="T26" fmla="*/ 359 w 427"/>
                <a:gd name="T27" fmla="*/ 803 h 940"/>
                <a:gd name="T28" fmla="*/ 256 w 427"/>
                <a:gd name="T29" fmla="*/ 693 h 940"/>
                <a:gd name="T30" fmla="*/ 256 w 427"/>
                <a:gd name="T31" fmla="*/ 269 h 940"/>
                <a:gd name="T32" fmla="*/ 427 w 427"/>
                <a:gd name="T33" fmla="*/ 269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7" h="940">
                  <a:moveTo>
                    <a:pt x="427" y="269"/>
                  </a:moveTo>
                  <a:cubicBezTo>
                    <a:pt x="427" y="132"/>
                    <a:pt x="427" y="132"/>
                    <a:pt x="427" y="132"/>
                  </a:cubicBezTo>
                  <a:cubicBezTo>
                    <a:pt x="256" y="132"/>
                    <a:pt x="256" y="132"/>
                    <a:pt x="256" y="132"/>
                  </a:cubicBezTo>
                  <a:cubicBezTo>
                    <a:pt x="256" y="0"/>
                    <a:pt x="256" y="0"/>
                    <a:pt x="256" y="0"/>
                  </a:cubicBezTo>
                  <a:cubicBezTo>
                    <a:pt x="63" y="0"/>
                    <a:pt x="63" y="0"/>
                    <a:pt x="63" y="0"/>
                  </a:cubicBezTo>
                  <a:cubicBezTo>
                    <a:pt x="63" y="132"/>
                    <a:pt x="63" y="132"/>
                    <a:pt x="63" y="132"/>
                  </a:cubicBezTo>
                  <a:cubicBezTo>
                    <a:pt x="0" y="132"/>
                    <a:pt x="0" y="132"/>
                    <a:pt x="0" y="132"/>
                  </a:cubicBezTo>
                  <a:cubicBezTo>
                    <a:pt x="0" y="269"/>
                    <a:pt x="0" y="269"/>
                    <a:pt x="0" y="269"/>
                  </a:cubicBezTo>
                  <a:cubicBezTo>
                    <a:pt x="63" y="269"/>
                    <a:pt x="63" y="269"/>
                    <a:pt x="63" y="269"/>
                  </a:cubicBezTo>
                  <a:cubicBezTo>
                    <a:pt x="63" y="725"/>
                    <a:pt x="63" y="725"/>
                    <a:pt x="63" y="725"/>
                  </a:cubicBezTo>
                  <a:cubicBezTo>
                    <a:pt x="63" y="878"/>
                    <a:pt x="122" y="940"/>
                    <a:pt x="269" y="940"/>
                  </a:cubicBezTo>
                  <a:cubicBezTo>
                    <a:pt x="315" y="940"/>
                    <a:pt x="364" y="938"/>
                    <a:pt x="405" y="927"/>
                  </a:cubicBezTo>
                  <a:cubicBezTo>
                    <a:pt x="405" y="801"/>
                    <a:pt x="405" y="801"/>
                    <a:pt x="405" y="801"/>
                  </a:cubicBezTo>
                  <a:cubicBezTo>
                    <a:pt x="389" y="802"/>
                    <a:pt x="373" y="803"/>
                    <a:pt x="359" y="803"/>
                  </a:cubicBezTo>
                  <a:cubicBezTo>
                    <a:pt x="273" y="803"/>
                    <a:pt x="256" y="761"/>
                    <a:pt x="256" y="693"/>
                  </a:cubicBezTo>
                  <a:cubicBezTo>
                    <a:pt x="256" y="269"/>
                    <a:pt x="256" y="269"/>
                    <a:pt x="256" y="269"/>
                  </a:cubicBezTo>
                  <a:lnTo>
                    <a:pt x="427" y="269"/>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8">
              <a:extLst>
                <a:ext uri="{FF2B5EF4-FFF2-40B4-BE49-F238E27FC236}">
                  <a16:creationId xmlns:a16="http://schemas.microsoft.com/office/drawing/2014/main" id="{2F09C407-C933-46EC-A775-F239B921E6B4}"/>
                </a:ext>
              </a:extLst>
            </p:cNvPr>
            <p:cNvSpPr>
              <a:spLocks/>
            </p:cNvSpPr>
            <p:nvPr userDrawn="1"/>
          </p:nvSpPr>
          <p:spPr bwMode="auto">
            <a:xfrm>
              <a:off x="2171289" y="1408220"/>
              <a:ext cx="300469" cy="320270"/>
            </a:xfrm>
            <a:custGeom>
              <a:avLst/>
              <a:gdLst>
                <a:gd name="T0" fmla="*/ 483 w 942"/>
                <a:gd name="T1" fmla="*/ 1007 h 1007"/>
                <a:gd name="T2" fmla="*/ 0 w 942"/>
                <a:gd name="T3" fmla="*/ 508 h 1007"/>
                <a:gd name="T4" fmla="*/ 129 w 942"/>
                <a:gd name="T5" fmla="*/ 150 h 1007"/>
                <a:gd name="T6" fmla="*/ 494 w 942"/>
                <a:gd name="T7" fmla="*/ 0 h 1007"/>
                <a:gd name="T8" fmla="*/ 942 w 942"/>
                <a:gd name="T9" fmla="*/ 342 h 1007"/>
                <a:gd name="T10" fmla="*/ 724 w 942"/>
                <a:gd name="T11" fmla="*/ 342 h 1007"/>
                <a:gd name="T12" fmla="*/ 490 w 942"/>
                <a:gd name="T13" fmla="*/ 152 h 1007"/>
                <a:gd name="T14" fmla="*/ 215 w 942"/>
                <a:gd name="T15" fmla="*/ 501 h 1007"/>
                <a:gd name="T16" fmla="*/ 488 w 942"/>
                <a:gd name="T17" fmla="*/ 855 h 1007"/>
                <a:gd name="T18" fmla="*/ 720 w 942"/>
                <a:gd name="T19" fmla="*/ 697 h 1007"/>
                <a:gd name="T20" fmla="*/ 938 w 942"/>
                <a:gd name="T21" fmla="*/ 697 h 1007"/>
                <a:gd name="T22" fmla="*/ 483 w 942"/>
                <a:gd name="T23" fmla="*/ 1007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2" h="1007">
                  <a:moveTo>
                    <a:pt x="483" y="1007"/>
                  </a:moveTo>
                  <a:cubicBezTo>
                    <a:pt x="181" y="1007"/>
                    <a:pt x="0" y="821"/>
                    <a:pt x="0" y="508"/>
                  </a:cubicBezTo>
                  <a:cubicBezTo>
                    <a:pt x="0" y="368"/>
                    <a:pt x="46" y="241"/>
                    <a:pt x="129" y="150"/>
                  </a:cubicBezTo>
                  <a:cubicBezTo>
                    <a:pt x="218" y="52"/>
                    <a:pt x="344" y="0"/>
                    <a:pt x="494" y="0"/>
                  </a:cubicBezTo>
                  <a:cubicBezTo>
                    <a:pt x="756" y="0"/>
                    <a:pt x="920" y="143"/>
                    <a:pt x="942" y="342"/>
                  </a:cubicBezTo>
                  <a:cubicBezTo>
                    <a:pt x="724" y="342"/>
                    <a:pt x="724" y="342"/>
                    <a:pt x="724" y="342"/>
                  </a:cubicBezTo>
                  <a:cubicBezTo>
                    <a:pt x="700" y="203"/>
                    <a:pt x="604" y="152"/>
                    <a:pt x="490" y="152"/>
                  </a:cubicBezTo>
                  <a:cubicBezTo>
                    <a:pt x="321" y="152"/>
                    <a:pt x="215" y="286"/>
                    <a:pt x="215" y="501"/>
                  </a:cubicBezTo>
                  <a:cubicBezTo>
                    <a:pt x="215" y="723"/>
                    <a:pt x="318" y="855"/>
                    <a:pt x="488" y="855"/>
                  </a:cubicBezTo>
                  <a:cubicBezTo>
                    <a:pt x="596" y="855"/>
                    <a:pt x="671" y="811"/>
                    <a:pt x="720" y="697"/>
                  </a:cubicBezTo>
                  <a:cubicBezTo>
                    <a:pt x="938" y="697"/>
                    <a:pt x="938" y="697"/>
                    <a:pt x="938" y="697"/>
                  </a:cubicBezTo>
                  <a:cubicBezTo>
                    <a:pt x="895" y="851"/>
                    <a:pt x="777" y="1007"/>
                    <a:pt x="483" y="100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29">
              <a:extLst>
                <a:ext uri="{FF2B5EF4-FFF2-40B4-BE49-F238E27FC236}">
                  <a16:creationId xmlns:a16="http://schemas.microsoft.com/office/drawing/2014/main" id="{A59C8678-39CD-4E1E-9EB3-8449273C6237}"/>
                </a:ext>
              </a:extLst>
            </p:cNvPr>
            <p:cNvSpPr>
              <a:spLocks noEditPoints="1"/>
            </p:cNvSpPr>
            <p:nvPr userDrawn="1"/>
          </p:nvSpPr>
          <p:spPr bwMode="auto">
            <a:xfrm>
              <a:off x="3092498" y="1361729"/>
              <a:ext cx="80068" cy="359874"/>
            </a:xfrm>
            <a:custGeom>
              <a:avLst/>
              <a:gdLst>
                <a:gd name="T0" fmla="*/ 21 w 93"/>
                <a:gd name="T1" fmla="*/ 418 h 418"/>
                <a:gd name="T2" fmla="*/ 21 w 93"/>
                <a:gd name="T3" fmla="*/ 175 h 418"/>
                <a:gd name="T4" fmla="*/ 0 w 93"/>
                <a:gd name="T5" fmla="*/ 175 h 418"/>
                <a:gd name="T6" fmla="*/ 0 w 93"/>
                <a:gd name="T7" fmla="*/ 124 h 418"/>
                <a:gd name="T8" fmla="*/ 93 w 93"/>
                <a:gd name="T9" fmla="*/ 124 h 418"/>
                <a:gd name="T10" fmla="*/ 93 w 93"/>
                <a:gd name="T11" fmla="*/ 418 h 418"/>
                <a:gd name="T12" fmla="*/ 21 w 93"/>
                <a:gd name="T13" fmla="*/ 418 h 418"/>
                <a:gd name="T14" fmla="*/ 21 w 93"/>
                <a:gd name="T15" fmla="*/ 77 h 418"/>
                <a:gd name="T16" fmla="*/ 93 w 93"/>
                <a:gd name="T17" fmla="*/ 77 h 418"/>
                <a:gd name="T18" fmla="*/ 93 w 93"/>
                <a:gd name="T19" fmla="*/ 0 h 418"/>
                <a:gd name="T20" fmla="*/ 21 w 93"/>
                <a:gd name="T21" fmla="*/ 0 h 418"/>
                <a:gd name="T22" fmla="*/ 21 w 93"/>
                <a:gd name="T23" fmla="*/ 7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18">
                  <a:moveTo>
                    <a:pt x="21" y="418"/>
                  </a:moveTo>
                  <a:lnTo>
                    <a:pt x="21" y="175"/>
                  </a:lnTo>
                  <a:lnTo>
                    <a:pt x="0" y="175"/>
                  </a:lnTo>
                  <a:lnTo>
                    <a:pt x="0" y="124"/>
                  </a:lnTo>
                  <a:lnTo>
                    <a:pt x="93" y="124"/>
                  </a:lnTo>
                  <a:lnTo>
                    <a:pt x="93" y="418"/>
                  </a:lnTo>
                  <a:lnTo>
                    <a:pt x="21" y="418"/>
                  </a:lnTo>
                  <a:close/>
                  <a:moveTo>
                    <a:pt x="21" y="77"/>
                  </a:moveTo>
                  <a:lnTo>
                    <a:pt x="93" y="77"/>
                  </a:lnTo>
                  <a:lnTo>
                    <a:pt x="93" y="0"/>
                  </a:lnTo>
                  <a:lnTo>
                    <a:pt x="21" y="0"/>
                  </a:lnTo>
                  <a:lnTo>
                    <a:pt x="21" y="7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30">
              <a:extLst>
                <a:ext uri="{FF2B5EF4-FFF2-40B4-BE49-F238E27FC236}">
                  <a16:creationId xmlns:a16="http://schemas.microsoft.com/office/drawing/2014/main" id="{DEF75281-66EA-467F-A645-DFF6A6EAA044}"/>
                </a:ext>
              </a:extLst>
            </p:cNvPr>
            <p:cNvSpPr>
              <a:spLocks noEditPoints="1"/>
            </p:cNvSpPr>
            <p:nvPr userDrawn="1"/>
          </p:nvSpPr>
          <p:spPr bwMode="auto">
            <a:xfrm>
              <a:off x="3401577" y="1464181"/>
              <a:ext cx="249673" cy="262588"/>
            </a:xfrm>
            <a:custGeom>
              <a:avLst/>
              <a:gdLst>
                <a:gd name="T0" fmla="*/ 721 w 782"/>
                <a:gd name="T1" fmla="*/ 677 h 823"/>
                <a:gd name="T2" fmla="*/ 721 w 782"/>
                <a:gd name="T3" fmla="*/ 252 h 823"/>
                <a:gd name="T4" fmla="*/ 384 w 782"/>
                <a:gd name="T5" fmla="*/ 0 h 823"/>
                <a:gd name="T6" fmla="*/ 212 w 782"/>
                <a:gd name="T7" fmla="*/ 8 h 823"/>
                <a:gd name="T8" fmla="*/ 212 w 782"/>
                <a:gd name="T9" fmla="*/ 156 h 823"/>
                <a:gd name="T10" fmla="*/ 379 w 782"/>
                <a:gd name="T11" fmla="*/ 149 h 823"/>
                <a:gd name="T12" fmla="*/ 533 w 782"/>
                <a:gd name="T13" fmla="*/ 268 h 823"/>
                <a:gd name="T14" fmla="*/ 533 w 782"/>
                <a:gd name="T15" fmla="*/ 326 h 823"/>
                <a:gd name="T16" fmla="*/ 384 w 782"/>
                <a:gd name="T17" fmla="*/ 326 h 823"/>
                <a:gd name="T18" fmla="*/ 0 w 782"/>
                <a:gd name="T19" fmla="*/ 584 h 823"/>
                <a:gd name="T20" fmla="*/ 274 w 782"/>
                <a:gd name="T21" fmla="*/ 823 h 823"/>
                <a:gd name="T22" fmla="*/ 528 w 782"/>
                <a:gd name="T23" fmla="*/ 740 h 823"/>
                <a:gd name="T24" fmla="*/ 562 w 782"/>
                <a:gd name="T25" fmla="*/ 807 h 823"/>
                <a:gd name="T26" fmla="*/ 782 w 782"/>
                <a:gd name="T27" fmla="*/ 807 h 823"/>
                <a:gd name="T28" fmla="*/ 782 w 782"/>
                <a:gd name="T29" fmla="*/ 677 h 823"/>
                <a:gd name="T30" fmla="*/ 721 w 782"/>
                <a:gd name="T31" fmla="*/ 677 h 823"/>
                <a:gd name="T32" fmla="*/ 335 w 782"/>
                <a:gd name="T33" fmla="*/ 697 h 823"/>
                <a:gd name="T34" fmla="*/ 191 w 782"/>
                <a:gd name="T35" fmla="*/ 571 h 823"/>
                <a:gd name="T36" fmla="*/ 402 w 782"/>
                <a:gd name="T37" fmla="*/ 444 h 823"/>
                <a:gd name="T38" fmla="*/ 533 w 782"/>
                <a:gd name="T39" fmla="*/ 444 h 823"/>
                <a:gd name="T40" fmla="*/ 533 w 782"/>
                <a:gd name="T41" fmla="*/ 471 h 823"/>
                <a:gd name="T42" fmla="*/ 335 w 782"/>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2" h="823">
                  <a:moveTo>
                    <a:pt x="721" y="677"/>
                  </a:moveTo>
                  <a:cubicBezTo>
                    <a:pt x="721" y="252"/>
                    <a:pt x="721" y="252"/>
                    <a:pt x="721" y="252"/>
                  </a:cubicBezTo>
                  <a:cubicBezTo>
                    <a:pt x="721" y="82"/>
                    <a:pt x="610" y="0"/>
                    <a:pt x="384" y="0"/>
                  </a:cubicBezTo>
                  <a:cubicBezTo>
                    <a:pt x="326" y="0"/>
                    <a:pt x="247" y="5"/>
                    <a:pt x="212" y="8"/>
                  </a:cubicBezTo>
                  <a:cubicBezTo>
                    <a:pt x="212" y="156"/>
                    <a:pt x="212" y="156"/>
                    <a:pt x="212" y="156"/>
                  </a:cubicBezTo>
                  <a:cubicBezTo>
                    <a:pt x="243" y="154"/>
                    <a:pt x="319" y="149"/>
                    <a:pt x="379" y="149"/>
                  </a:cubicBezTo>
                  <a:cubicBezTo>
                    <a:pt x="481" y="149"/>
                    <a:pt x="533" y="189"/>
                    <a:pt x="533" y="268"/>
                  </a:cubicBezTo>
                  <a:cubicBezTo>
                    <a:pt x="533" y="326"/>
                    <a:pt x="533" y="326"/>
                    <a:pt x="533" y="326"/>
                  </a:cubicBezTo>
                  <a:cubicBezTo>
                    <a:pt x="384" y="326"/>
                    <a:pt x="384" y="326"/>
                    <a:pt x="384" y="326"/>
                  </a:cubicBezTo>
                  <a:cubicBezTo>
                    <a:pt x="129" y="326"/>
                    <a:pt x="0" y="413"/>
                    <a:pt x="0" y="584"/>
                  </a:cubicBezTo>
                  <a:cubicBezTo>
                    <a:pt x="0" y="697"/>
                    <a:pt x="71" y="823"/>
                    <a:pt x="274" y="823"/>
                  </a:cubicBezTo>
                  <a:cubicBezTo>
                    <a:pt x="436" y="823"/>
                    <a:pt x="493" y="778"/>
                    <a:pt x="528" y="740"/>
                  </a:cubicBezTo>
                  <a:cubicBezTo>
                    <a:pt x="562" y="807"/>
                    <a:pt x="562" y="807"/>
                    <a:pt x="562" y="807"/>
                  </a:cubicBezTo>
                  <a:cubicBezTo>
                    <a:pt x="782" y="807"/>
                    <a:pt x="782" y="807"/>
                    <a:pt x="782" y="807"/>
                  </a:cubicBezTo>
                  <a:cubicBezTo>
                    <a:pt x="782" y="677"/>
                    <a:pt x="782" y="677"/>
                    <a:pt x="782" y="677"/>
                  </a:cubicBezTo>
                  <a:lnTo>
                    <a:pt x="721" y="677"/>
                  </a:lnTo>
                  <a:close/>
                  <a:moveTo>
                    <a:pt x="335" y="697"/>
                  </a:moveTo>
                  <a:cubicBezTo>
                    <a:pt x="248" y="697"/>
                    <a:pt x="191" y="647"/>
                    <a:pt x="191" y="571"/>
                  </a:cubicBezTo>
                  <a:cubicBezTo>
                    <a:pt x="191" y="508"/>
                    <a:pt x="216" y="444"/>
                    <a:pt x="402" y="444"/>
                  </a:cubicBezTo>
                  <a:cubicBezTo>
                    <a:pt x="533" y="444"/>
                    <a:pt x="533" y="444"/>
                    <a:pt x="533" y="444"/>
                  </a:cubicBezTo>
                  <a:cubicBezTo>
                    <a:pt x="533" y="471"/>
                    <a:pt x="533" y="471"/>
                    <a:pt x="533" y="471"/>
                  </a:cubicBezTo>
                  <a:cubicBezTo>
                    <a:pt x="533" y="568"/>
                    <a:pt x="512" y="697"/>
                    <a:pt x="335"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31">
              <a:extLst>
                <a:ext uri="{FF2B5EF4-FFF2-40B4-BE49-F238E27FC236}">
                  <a16:creationId xmlns:a16="http://schemas.microsoft.com/office/drawing/2014/main" id="{3F5BD869-6564-4968-9490-1F853477E0EF}"/>
                </a:ext>
              </a:extLst>
            </p:cNvPr>
            <p:cNvSpPr>
              <a:spLocks noEditPoints="1"/>
            </p:cNvSpPr>
            <p:nvPr userDrawn="1"/>
          </p:nvSpPr>
          <p:spPr bwMode="auto">
            <a:xfrm>
              <a:off x="2497587" y="1464181"/>
              <a:ext cx="249673" cy="262588"/>
            </a:xfrm>
            <a:custGeom>
              <a:avLst/>
              <a:gdLst>
                <a:gd name="T0" fmla="*/ 722 w 783"/>
                <a:gd name="T1" fmla="*/ 677 h 823"/>
                <a:gd name="T2" fmla="*/ 722 w 783"/>
                <a:gd name="T3" fmla="*/ 252 h 823"/>
                <a:gd name="T4" fmla="*/ 385 w 783"/>
                <a:gd name="T5" fmla="*/ 0 h 823"/>
                <a:gd name="T6" fmla="*/ 213 w 783"/>
                <a:gd name="T7" fmla="*/ 8 h 823"/>
                <a:gd name="T8" fmla="*/ 213 w 783"/>
                <a:gd name="T9" fmla="*/ 156 h 823"/>
                <a:gd name="T10" fmla="*/ 380 w 783"/>
                <a:gd name="T11" fmla="*/ 149 h 823"/>
                <a:gd name="T12" fmla="*/ 534 w 783"/>
                <a:gd name="T13" fmla="*/ 268 h 823"/>
                <a:gd name="T14" fmla="*/ 534 w 783"/>
                <a:gd name="T15" fmla="*/ 326 h 823"/>
                <a:gd name="T16" fmla="*/ 385 w 783"/>
                <a:gd name="T17" fmla="*/ 326 h 823"/>
                <a:gd name="T18" fmla="*/ 0 w 783"/>
                <a:gd name="T19" fmla="*/ 584 h 823"/>
                <a:gd name="T20" fmla="*/ 275 w 783"/>
                <a:gd name="T21" fmla="*/ 823 h 823"/>
                <a:gd name="T22" fmla="*/ 529 w 783"/>
                <a:gd name="T23" fmla="*/ 740 h 823"/>
                <a:gd name="T24" fmla="*/ 562 w 783"/>
                <a:gd name="T25" fmla="*/ 807 h 823"/>
                <a:gd name="T26" fmla="*/ 783 w 783"/>
                <a:gd name="T27" fmla="*/ 807 h 823"/>
                <a:gd name="T28" fmla="*/ 783 w 783"/>
                <a:gd name="T29" fmla="*/ 677 h 823"/>
                <a:gd name="T30" fmla="*/ 722 w 783"/>
                <a:gd name="T31" fmla="*/ 677 h 823"/>
                <a:gd name="T32" fmla="*/ 336 w 783"/>
                <a:gd name="T33" fmla="*/ 697 h 823"/>
                <a:gd name="T34" fmla="*/ 192 w 783"/>
                <a:gd name="T35" fmla="*/ 571 h 823"/>
                <a:gd name="T36" fmla="*/ 403 w 783"/>
                <a:gd name="T37" fmla="*/ 444 h 823"/>
                <a:gd name="T38" fmla="*/ 534 w 783"/>
                <a:gd name="T39" fmla="*/ 444 h 823"/>
                <a:gd name="T40" fmla="*/ 534 w 783"/>
                <a:gd name="T41" fmla="*/ 471 h 823"/>
                <a:gd name="T42" fmla="*/ 336 w 783"/>
                <a:gd name="T43" fmla="*/ 69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3" h="823">
                  <a:moveTo>
                    <a:pt x="722" y="677"/>
                  </a:moveTo>
                  <a:cubicBezTo>
                    <a:pt x="722" y="252"/>
                    <a:pt x="722" y="252"/>
                    <a:pt x="722" y="252"/>
                  </a:cubicBezTo>
                  <a:cubicBezTo>
                    <a:pt x="722" y="82"/>
                    <a:pt x="611" y="0"/>
                    <a:pt x="385" y="0"/>
                  </a:cubicBezTo>
                  <a:cubicBezTo>
                    <a:pt x="327" y="0"/>
                    <a:pt x="248" y="5"/>
                    <a:pt x="213" y="8"/>
                  </a:cubicBezTo>
                  <a:cubicBezTo>
                    <a:pt x="213" y="156"/>
                    <a:pt x="213" y="156"/>
                    <a:pt x="213" y="156"/>
                  </a:cubicBezTo>
                  <a:cubicBezTo>
                    <a:pt x="244" y="154"/>
                    <a:pt x="320" y="149"/>
                    <a:pt x="380" y="149"/>
                  </a:cubicBezTo>
                  <a:cubicBezTo>
                    <a:pt x="482" y="149"/>
                    <a:pt x="534" y="189"/>
                    <a:pt x="534" y="268"/>
                  </a:cubicBezTo>
                  <a:cubicBezTo>
                    <a:pt x="534" y="326"/>
                    <a:pt x="534" y="326"/>
                    <a:pt x="534" y="326"/>
                  </a:cubicBezTo>
                  <a:cubicBezTo>
                    <a:pt x="385" y="326"/>
                    <a:pt x="385" y="326"/>
                    <a:pt x="385" y="326"/>
                  </a:cubicBezTo>
                  <a:cubicBezTo>
                    <a:pt x="130" y="326"/>
                    <a:pt x="0" y="413"/>
                    <a:pt x="0" y="584"/>
                  </a:cubicBezTo>
                  <a:cubicBezTo>
                    <a:pt x="0" y="697"/>
                    <a:pt x="72" y="823"/>
                    <a:pt x="275" y="823"/>
                  </a:cubicBezTo>
                  <a:cubicBezTo>
                    <a:pt x="437" y="823"/>
                    <a:pt x="494" y="778"/>
                    <a:pt x="529" y="740"/>
                  </a:cubicBezTo>
                  <a:cubicBezTo>
                    <a:pt x="562" y="807"/>
                    <a:pt x="562" y="807"/>
                    <a:pt x="562" y="807"/>
                  </a:cubicBezTo>
                  <a:cubicBezTo>
                    <a:pt x="783" y="807"/>
                    <a:pt x="783" y="807"/>
                    <a:pt x="783" y="807"/>
                  </a:cubicBezTo>
                  <a:cubicBezTo>
                    <a:pt x="783" y="677"/>
                    <a:pt x="783" y="677"/>
                    <a:pt x="783" y="677"/>
                  </a:cubicBezTo>
                  <a:lnTo>
                    <a:pt x="722" y="677"/>
                  </a:lnTo>
                  <a:close/>
                  <a:moveTo>
                    <a:pt x="336" y="697"/>
                  </a:moveTo>
                  <a:cubicBezTo>
                    <a:pt x="249" y="697"/>
                    <a:pt x="192" y="647"/>
                    <a:pt x="192" y="571"/>
                  </a:cubicBezTo>
                  <a:cubicBezTo>
                    <a:pt x="192" y="508"/>
                    <a:pt x="217" y="444"/>
                    <a:pt x="403" y="444"/>
                  </a:cubicBezTo>
                  <a:cubicBezTo>
                    <a:pt x="534" y="444"/>
                    <a:pt x="534" y="444"/>
                    <a:pt x="534" y="444"/>
                  </a:cubicBezTo>
                  <a:cubicBezTo>
                    <a:pt x="534" y="471"/>
                    <a:pt x="534" y="471"/>
                    <a:pt x="534" y="471"/>
                  </a:cubicBezTo>
                  <a:cubicBezTo>
                    <a:pt x="534" y="568"/>
                    <a:pt x="513" y="697"/>
                    <a:pt x="336" y="697"/>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Rectangle 32">
              <a:extLst>
                <a:ext uri="{FF2B5EF4-FFF2-40B4-BE49-F238E27FC236}">
                  <a16:creationId xmlns:a16="http://schemas.microsoft.com/office/drawing/2014/main" id="{3EDB1051-6B64-49E6-BD65-5CEB0B4F0D76}"/>
                </a:ext>
              </a:extLst>
            </p:cNvPr>
            <p:cNvSpPr>
              <a:spLocks noChangeArrowheads="1"/>
            </p:cNvSpPr>
            <p:nvPr userDrawn="1"/>
          </p:nvSpPr>
          <p:spPr bwMode="auto">
            <a:xfrm>
              <a:off x="2017181" y="1303185"/>
              <a:ext cx="8609"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Rectangle 33">
              <a:extLst>
                <a:ext uri="{FF2B5EF4-FFF2-40B4-BE49-F238E27FC236}">
                  <a16:creationId xmlns:a16="http://schemas.microsoft.com/office/drawing/2014/main" id="{815CB7C1-6900-4996-AC9B-E3B32DB9D6F8}"/>
                </a:ext>
              </a:extLst>
            </p:cNvPr>
            <p:cNvSpPr>
              <a:spLocks noChangeArrowheads="1"/>
            </p:cNvSpPr>
            <p:nvPr userDrawn="1"/>
          </p:nvSpPr>
          <p:spPr bwMode="auto">
            <a:xfrm>
              <a:off x="2086056" y="1303185"/>
              <a:ext cx="47352" cy="213514"/>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 name="Rectangle 34">
              <a:extLst>
                <a:ext uri="{FF2B5EF4-FFF2-40B4-BE49-F238E27FC236}">
                  <a16:creationId xmlns:a16="http://schemas.microsoft.com/office/drawing/2014/main" id="{2845D648-3776-4102-8D46-250B9C354EB3}"/>
                </a:ext>
              </a:extLst>
            </p:cNvPr>
            <p:cNvSpPr>
              <a:spLocks noChangeArrowheads="1"/>
            </p:cNvSpPr>
            <p:nvPr userDrawn="1"/>
          </p:nvSpPr>
          <p:spPr bwMode="auto">
            <a:xfrm>
              <a:off x="2199701" y="1303185"/>
              <a:ext cx="20663" cy="21351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18" name="Line 6">
            <a:extLst>
              <a:ext uri="{FF2B5EF4-FFF2-40B4-BE49-F238E27FC236}">
                <a16:creationId xmlns:a16="http://schemas.microsoft.com/office/drawing/2014/main" id="{EA373F53-53C4-474C-836E-61FF6B02D1D8}"/>
              </a:ext>
            </a:extLst>
          </p:cNvPr>
          <p:cNvSpPr>
            <a:spLocks noChangeShapeType="1"/>
          </p:cNvSpPr>
          <p:nvPr userDrawn="1"/>
        </p:nvSpPr>
        <p:spPr bwMode="auto">
          <a:xfrm>
            <a:off x="5092892"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Line 7">
            <a:extLst>
              <a:ext uri="{FF2B5EF4-FFF2-40B4-BE49-F238E27FC236}">
                <a16:creationId xmlns:a16="http://schemas.microsoft.com/office/drawing/2014/main" id="{6BD4413F-62AD-4373-B07F-B9745E67D600}"/>
              </a:ext>
            </a:extLst>
          </p:cNvPr>
          <p:cNvSpPr>
            <a:spLocks noChangeShapeType="1"/>
          </p:cNvSpPr>
          <p:nvPr userDrawn="1"/>
        </p:nvSpPr>
        <p:spPr bwMode="auto">
          <a:xfrm>
            <a:off x="1099567" y="2100134"/>
            <a:ext cx="0" cy="3708000"/>
          </a:xfrm>
          <a:prstGeom prst="line">
            <a:avLst/>
          </a:prstGeom>
          <a:noFill/>
          <a:ln w="10795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Line 8">
            <a:extLst>
              <a:ext uri="{FF2B5EF4-FFF2-40B4-BE49-F238E27FC236}">
                <a16:creationId xmlns:a16="http://schemas.microsoft.com/office/drawing/2014/main" id="{D48B21F6-C545-4B7E-84E9-E19F01568154}"/>
              </a:ext>
            </a:extLst>
          </p:cNvPr>
          <p:cNvSpPr>
            <a:spLocks noChangeShapeType="1"/>
          </p:cNvSpPr>
          <p:nvPr userDrawn="1"/>
        </p:nvSpPr>
        <p:spPr bwMode="auto">
          <a:xfrm>
            <a:off x="4590543" y="2100134"/>
            <a:ext cx="0" cy="3708000"/>
          </a:xfrm>
          <a:prstGeom prst="line">
            <a:avLst/>
          </a:prstGeom>
          <a:noFill/>
          <a:ln w="2286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 name="Line 6">
            <a:extLst>
              <a:ext uri="{FF2B5EF4-FFF2-40B4-BE49-F238E27FC236}">
                <a16:creationId xmlns:a16="http://schemas.microsoft.com/office/drawing/2014/main" id="{53C271A6-1538-44A7-A8D2-BDBAEB4EAD35}"/>
              </a:ext>
            </a:extLst>
          </p:cNvPr>
          <p:cNvSpPr>
            <a:spLocks noChangeShapeType="1"/>
          </p:cNvSpPr>
          <p:nvPr userDrawn="1"/>
        </p:nvSpPr>
        <p:spPr bwMode="auto">
          <a:xfrm>
            <a:off x="11581808" y="2100134"/>
            <a:ext cx="0" cy="3708000"/>
          </a:xfrm>
          <a:prstGeom prst="line">
            <a:avLst/>
          </a:prstGeom>
          <a:noFill/>
          <a:ln w="3492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 name="Line 7">
            <a:extLst>
              <a:ext uri="{FF2B5EF4-FFF2-40B4-BE49-F238E27FC236}">
                <a16:creationId xmlns:a16="http://schemas.microsoft.com/office/drawing/2014/main" id="{972D9229-07E7-4BE5-9E2B-76A227B3BFE5}"/>
              </a:ext>
            </a:extLst>
          </p:cNvPr>
          <p:cNvSpPr>
            <a:spLocks noChangeShapeType="1"/>
          </p:cNvSpPr>
          <p:nvPr userDrawn="1"/>
        </p:nvSpPr>
        <p:spPr bwMode="auto">
          <a:xfrm>
            <a:off x="9095932" y="2100134"/>
            <a:ext cx="0" cy="3708000"/>
          </a:xfrm>
          <a:prstGeom prst="line">
            <a:avLst/>
          </a:prstGeom>
          <a:noFill/>
          <a:ln w="9525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 name="Line 6">
            <a:extLst>
              <a:ext uri="{FF2B5EF4-FFF2-40B4-BE49-F238E27FC236}">
                <a16:creationId xmlns:a16="http://schemas.microsoft.com/office/drawing/2014/main" id="{AD03812C-3733-40A5-93C6-D4C25C670C9D}"/>
              </a:ext>
            </a:extLst>
          </p:cNvPr>
          <p:cNvSpPr>
            <a:spLocks noChangeShapeType="1"/>
          </p:cNvSpPr>
          <p:nvPr userDrawn="1"/>
        </p:nvSpPr>
        <p:spPr bwMode="auto">
          <a:xfrm>
            <a:off x="2079436" y="2100134"/>
            <a:ext cx="0" cy="370800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54449289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366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Instructions 1">
    <p:spTree>
      <p:nvGrpSpPr>
        <p:cNvPr id="1" name=""/>
        <p:cNvGrpSpPr/>
        <p:nvPr/>
      </p:nvGrpSpPr>
      <p:grpSpPr>
        <a:xfrm>
          <a:off x="0" y="0"/>
          <a:ext cx="0" cy="0"/>
          <a:chOff x="0" y="0"/>
          <a:chExt cx="0" cy="0"/>
        </a:xfrm>
      </p:grpSpPr>
      <p:sp>
        <p:nvSpPr>
          <p:cNvPr id="22" name="TextBox 21"/>
          <p:cNvSpPr txBox="1"/>
          <p:nvPr userDrawn="1"/>
        </p:nvSpPr>
        <p:spPr>
          <a:xfrm>
            <a:off x="806400" y="1957388"/>
            <a:ext cx="4056200" cy="3919537"/>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This template was created with a master theme called Capita August 2019. Use this quick reference guide to help choose your layouts, add content, and format text and content elements. </a:t>
            </a:r>
          </a:p>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Getting started</a:t>
            </a:r>
            <a:br>
              <a:rPr kumimoji="0" lang="en-US" sz="18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You can modify any of the existing example slides in this template, or start with a fresh layout.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Starting fresh</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On the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Home tab</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click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New Slide</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and select the layout from the Capita Theme in the dropdown menu which appears to best suit your content.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To change your layout</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On the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Home tab</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click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Layout</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and select an option from the </a:t>
            </a:r>
            <a:r>
              <a:rPr kumimoji="0" lang="en-US" sz="1400" b="0" i="0" u="none" strike="noStrike" kern="1200" cap="none" spc="0" normalizeH="0" baseline="0" noProof="0" err="1">
                <a:ln>
                  <a:noFill/>
                </a:ln>
                <a:solidFill>
                  <a:schemeClr val="tx2"/>
                </a:solidFill>
                <a:effectLst/>
                <a:uLnTx/>
                <a:uFillTx/>
                <a:latin typeface="Arial Regular" charset="0"/>
                <a:ea typeface="Arial Regular" charset="0"/>
                <a:cs typeface="Arial Regular" charset="0"/>
              </a:rPr>
              <a:t>CapitaTheme</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in the dropdown menu. Your slide will adopt the newly selected format and content will shift accordingly.</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900" b="0" i="1" u="none" strike="noStrike" kern="1200" cap="none" spc="0" normalizeH="0" baseline="0" noProof="0">
                <a:ln>
                  <a:noFill/>
                </a:ln>
                <a:solidFill>
                  <a:schemeClr val="tx2"/>
                </a:solidFill>
                <a:effectLst/>
                <a:uLnTx/>
                <a:uFillTx/>
                <a:latin typeface="Arial Regular" charset="0"/>
                <a:ea typeface="Arial Regular" charset="0"/>
                <a:cs typeface="Arial Regular" charset="0"/>
              </a:rPr>
              <a:t>Avoid stretching, shrinking and adding new elements to your layout. instead, select a predesigned layout that meets your needs. </a:t>
            </a:r>
            <a:br>
              <a:rPr kumimoji="0" lang="en-US" sz="900" b="0" i="1"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900" b="0" i="1" u="none" strike="noStrike" kern="1200" cap="none" spc="0" normalizeH="0" baseline="0" noProof="0">
                <a:ln>
                  <a:noFill/>
                </a:ln>
                <a:solidFill>
                  <a:schemeClr val="tx2"/>
                </a:solidFill>
                <a:effectLst/>
                <a:uLnTx/>
                <a:uFillTx/>
                <a:latin typeface="Arial Regular" charset="0"/>
                <a:ea typeface="Arial Regular" charset="0"/>
                <a:cs typeface="Arial Regular" charset="0"/>
              </a:rPr>
              <a:t>This ensures consistency and prevents errors later on.</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endPar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endParaRP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endPar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endParaRPr>
          </a:p>
        </p:txBody>
      </p:sp>
      <p:sp>
        <p:nvSpPr>
          <p:cNvPr id="18" name="Line 11">
            <a:extLst>
              <a:ext uri="{FF2B5EF4-FFF2-40B4-BE49-F238E27FC236}">
                <a16:creationId xmlns:a16="http://schemas.microsoft.com/office/drawing/2014/main" id="{82A72A21-7934-4491-8AFF-5C59B8DA8626}"/>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TextBox 18">
            <a:extLst>
              <a:ext uri="{FF2B5EF4-FFF2-40B4-BE49-F238E27FC236}">
                <a16:creationId xmlns:a16="http://schemas.microsoft.com/office/drawing/2014/main" id="{1AFA15DE-30AD-4640-A44D-7B96B39EC318}"/>
              </a:ext>
            </a:extLst>
          </p:cNvPr>
          <p:cNvSpPr txBox="1"/>
          <p:nvPr userDrawn="1"/>
        </p:nvSpPr>
        <p:spPr>
          <a:xfrm>
            <a:off x="806400" y="207440"/>
            <a:ext cx="8115301" cy="228600"/>
          </a:xfrm>
          <a:prstGeom prst="rect">
            <a:avLst/>
          </a:prstGeom>
          <a:noFill/>
        </p:spPr>
        <p:txBody>
          <a:bodyPr wrap="square" lIns="0" tIns="0" rIns="0" bIns="0" rtlCol="0">
            <a:noAutofit/>
          </a:bodyPr>
          <a:lstStyle/>
          <a:p>
            <a:pPr>
              <a:lnSpc>
                <a:spcPct val="90000"/>
              </a:lnSpc>
            </a:pPr>
            <a:r>
              <a:rPr lang="en-US" sz="1400" b="0">
                <a:solidFill>
                  <a:schemeClr val="tx2"/>
                </a:solidFill>
              </a:rPr>
              <a:t>Quick reference guide</a:t>
            </a:r>
          </a:p>
        </p:txBody>
      </p:sp>
      <p:sp>
        <p:nvSpPr>
          <p:cNvPr id="20" name="Rectangle 19">
            <a:extLst>
              <a:ext uri="{FF2B5EF4-FFF2-40B4-BE49-F238E27FC236}">
                <a16:creationId xmlns:a16="http://schemas.microsoft.com/office/drawing/2014/main" id="{EF0E1C60-E9FB-4179-9731-37D5D5CD52ED}"/>
              </a:ext>
            </a:extLst>
          </p:cNvPr>
          <p:cNvSpPr/>
          <p:nvPr userDrawn="1"/>
        </p:nvSpPr>
        <p:spPr>
          <a:xfrm>
            <a:off x="806400" y="625655"/>
            <a:ext cx="1792157" cy="369332"/>
          </a:xfrm>
          <a:prstGeom prst="rect">
            <a:avLst/>
          </a:prstGeom>
        </p:spPr>
        <p:txBody>
          <a:bodyPr wrap="none" lIns="0" tIns="0" rIns="0" bIns="0">
            <a:spAutoFit/>
          </a:bodyPr>
          <a:lstStyle/>
          <a:p>
            <a:r>
              <a:rPr lang="en-US" sz="2400" b="1">
                <a:solidFill>
                  <a:schemeClr val="tx2"/>
                </a:solidFill>
              </a:rPr>
              <a:t>Introduction</a:t>
            </a:r>
          </a:p>
        </p:txBody>
      </p:sp>
      <p:pic>
        <p:nvPicPr>
          <p:cNvPr id="17" name="Picture 16" descr="A picture containing device, meter&#10;&#10;Description automatically generated">
            <a:extLst>
              <a:ext uri="{FF2B5EF4-FFF2-40B4-BE49-F238E27FC236}">
                <a16:creationId xmlns:a16="http://schemas.microsoft.com/office/drawing/2014/main" id="{CED4C42F-B79D-4DE8-9094-471BEC62AD7D}"/>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400" y="979488"/>
            <a:ext cx="10584000" cy="800099"/>
          </a:xfrm>
          <a:prstGeom prst="rect">
            <a:avLst/>
          </a:prstGeom>
        </p:spPr>
      </p:pic>
      <p:pic>
        <p:nvPicPr>
          <p:cNvPr id="25" name="Picture 24" descr="A screenshot of a cell phone&#10;&#10;Description automatically generated">
            <a:extLst>
              <a:ext uri="{FF2B5EF4-FFF2-40B4-BE49-F238E27FC236}">
                <a16:creationId xmlns:a16="http://schemas.microsoft.com/office/drawing/2014/main" id="{74F40086-7D68-4F2B-A9B2-2FB6F58AD3B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84813" y="1957388"/>
            <a:ext cx="2088489" cy="4633416"/>
          </a:xfrm>
          <a:prstGeom prst="rect">
            <a:avLst/>
          </a:prstGeom>
          <a:ln>
            <a:noFill/>
          </a:ln>
          <a:effectLst/>
        </p:spPr>
      </p:pic>
      <p:pic>
        <p:nvPicPr>
          <p:cNvPr id="27" name="Picture 26" descr="A screenshot of a computer&#10;&#10;Description automatically generated">
            <a:extLst>
              <a:ext uri="{FF2B5EF4-FFF2-40B4-BE49-F238E27FC236}">
                <a16:creationId xmlns:a16="http://schemas.microsoft.com/office/drawing/2014/main" id="{5E4AB281-A4F7-4F75-B3F9-80E53DA33122}"/>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7923214" y="1964471"/>
            <a:ext cx="3132714" cy="4151321"/>
          </a:xfrm>
          <a:prstGeom prst="rect">
            <a:avLst/>
          </a:prstGeom>
          <a:ln w="12700">
            <a:noFill/>
          </a:ln>
          <a:effectLst/>
        </p:spPr>
      </p:pic>
      <p:sp>
        <p:nvSpPr>
          <p:cNvPr id="28" name="Rectangle 27">
            <a:extLst>
              <a:ext uri="{FF2B5EF4-FFF2-40B4-BE49-F238E27FC236}">
                <a16:creationId xmlns:a16="http://schemas.microsoft.com/office/drawing/2014/main" id="{CE123C39-98FE-4097-9E37-9FF88207D114}"/>
              </a:ext>
            </a:extLst>
          </p:cNvPr>
          <p:cNvSpPr/>
          <p:nvPr userDrawn="1"/>
        </p:nvSpPr>
        <p:spPr>
          <a:xfrm>
            <a:off x="1876425" y="1174432"/>
            <a:ext cx="269082" cy="593377"/>
          </a:xfrm>
          <a:prstGeom prst="rect">
            <a:avLst/>
          </a:prstGeom>
          <a:solidFill>
            <a:schemeClr val="bg2">
              <a:alpha val="1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a:extLst>
              <a:ext uri="{FF2B5EF4-FFF2-40B4-BE49-F238E27FC236}">
                <a16:creationId xmlns:a16="http://schemas.microsoft.com/office/drawing/2014/main" id="{A18EE3BA-5F3A-4F48-8A1F-E0C79FC0F78F}"/>
              </a:ext>
            </a:extLst>
          </p:cNvPr>
          <p:cNvSpPr/>
          <p:nvPr userDrawn="1"/>
        </p:nvSpPr>
        <p:spPr>
          <a:xfrm>
            <a:off x="2157411" y="1174433"/>
            <a:ext cx="492919" cy="174388"/>
          </a:xfrm>
          <a:prstGeom prst="rect">
            <a:avLst/>
          </a:prstGeom>
          <a:solidFill>
            <a:schemeClr val="tx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6F960805-EC4A-42A4-8D90-286673E76834}"/>
              </a:ext>
            </a:extLst>
          </p:cNvPr>
          <p:cNvSpPr/>
          <p:nvPr userDrawn="1"/>
        </p:nvSpPr>
        <p:spPr>
          <a:xfrm>
            <a:off x="5484812" y="2656060"/>
            <a:ext cx="2161983" cy="3949030"/>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9F2A68BA-4671-4598-8922-810AA6AC75AF}"/>
              </a:ext>
            </a:extLst>
          </p:cNvPr>
          <p:cNvSpPr/>
          <p:nvPr userDrawn="1"/>
        </p:nvSpPr>
        <p:spPr>
          <a:xfrm>
            <a:off x="7937150" y="2190207"/>
            <a:ext cx="3132714" cy="381685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0889399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Instructions 2">
    <p:spTree>
      <p:nvGrpSpPr>
        <p:cNvPr id="1" name=""/>
        <p:cNvGrpSpPr/>
        <p:nvPr/>
      </p:nvGrpSpPr>
      <p:grpSpPr>
        <a:xfrm>
          <a:off x="0" y="0"/>
          <a:ext cx="0" cy="0"/>
          <a:chOff x="0" y="0"/>
          <a:chExt cx="0" cy="0"/>
        </a:xfrm>
      </p:grpSpPr>
      <p:sp>
        <p:nvSpPr>
          <p:cNvPr id="22" name="TextBox 21"/>
          <p:cNvSpPr txBox="1"/>
          <p:nvPr userDrawn="1"/>
        </p:nvSpPr>
        <p:spPr>
          <a:xfrm>
            <a:off x="804863" y="2938463"/>
            <a:ext cx="4067176" cy="1231106"/>
          </a:xfrm>
          <a:prstGeom prst="rect">
            <a:avLst/>
          </a:prstGeom>
          <a:noFill/>
        </p:spPr>
        <p:txBody>
          <a:bodyPr wrap="square" lIns="0" tIns="0" rIns="0" bIns="0" rtlCol="0">
            <a:spAutoFit/>
          </a:bodyPr>
          <a:lstStyle/>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There is no need to manually style text when using the Capita Theme. Text styles,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including bullets</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are preset and can be found by using the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Indent tool</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Use the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Indent Less</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and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Indent More</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buttons in the </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Home tab </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to navigate between preset text styles.</a:t>
            </a:r>
          </a:p>
        </p:txBody>
      </p:sp>
      <p:sp>
        <p:nvSpPr>
          <p:cNvPr id="17" name="TextBox 16">
            <a:extLst>
              <a:ext uri="{FF2B5EF4-FFF2-40B4-BE49-F238E27FC236}">
                <a16:creationId xmlns:a16="http://schemas.microsoft.com/office/drawing/2014/main" id="{7F092475-C4E8-4B87-8FDB-7AB2EEFECBA5}"/>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a:solidFill>
                  <a:schemeClr val="tx2"/>
                </a:solidFill>
              </a:rPr>
              <a:t>Quick reference guide</a:t>
            </a:r>
          </a:p>
        </p:txBody>
      </p:sp>
      <p:sp>
        <p:nvSpPr>
          <p:cNvPr id="18" name="Line 11">
            <a:extLst>
              <a:ext uri="{FF2B5EF4-FFF2-40B4-BE49-F238E27FC236}">
                <a16:creationId xmlns:a16="http://schemas.microsoft.com/office/drawing/2014/main" id="{BB4C48B3-02BC-4895-A9FD-6CFD5D2AF5BE}"/>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 name="TextBox 18">
            <a:extLst>
              <a:ext uri="{FF2B5EF4-FFF2-40B4-BE49-F238E27FC236}">
                <a16:creationId xmlns:a16="http://schemas.microsoft.com/office/drawing/2014/main" id="{BD3EF62D-FD75-4F3A-86D4-6EA3101BA798}"/>
              </a:ext>
            </a:extLst>
          </p:cNvPr>
          <p:cNvSpPr txBox="1"/>
          <p:nvPr userDrawn="1"/>
        </p:nvSpPr>
        <p:spPr>
          <a:xfrm>
            <a:off x="6091237" y="2938463"/>
            <a:ext cx="5295899" cy="2958141"/>
          </a:xfrm>
          <a:prstGeom prst="rect">
            <a:avLst/>
          </a:prstGeom>
          <a:solidFill>
            <a:schemeClr val="bg1">
              <a:lumMod val="95000"/>
            </a:schemeClr>
          </a:solidFill>
        </p:spPr>
        <p:txBody>
          <a:bodyPr wrap="square" lIns="252000" tIns="180000" rIns="324000" bIns="108000" rtlCol="0">
            <a:noAutofit/>
          </a:bodyPr>
          <a:lstStyle/>
          <a:p>
            <a:pPr marL="0" marR="0" lvl="0" indent="0" algn="l" defTabSz="914400" rtl="0" eaLnBrk="1" fontAlgn="auto" latinLnBrk="0" hangingPunct="1">
              <a:lnSpc>
                <a:spcPct val="100000"/>
              </a:lnSpc>
              <a:spcBef>
                <a:spcPts val="1800"/>
              </a:spcBef>
              <a:spcAft>
                <a:spcPts val="0"/>
              </a:spcAft>
              <a:buClrTx/>
              <a:buSzTx/>
              <a:buFont typeface="Arial" panose="020B0604020202020204" pitchFamily="34" charset="0"/>
              <a:buNone/>
              <a:tabLst>
                <a:tab pos="1524000" algn="l"/>
              </a:tabLst>
              <a:defRPr/>
            </a:pPr>
            <a:r>
              <a:rPr kumimoji="0" lang="en-US" sz="1800" b="1" i="0" u="none" strike="noStrike" kern="1200" cap="none" spc="0" normalizeH="0" baseline="0" noProof="0">
                <a:ln>
                  <a:noFill/>
                </a:ln>
                <a:solidFill>
                  <a:srgbClr val="02083C"/>
                </a:solidFill>
                <a:effectLst/>
                <a:uLnTx/>
                <a:uFillTx/>
                <a:latin typeface="+mn-lt"/>
                <a:ea typeface="+mn-ea"/>
                <a:cs typeface="+mn-cs"/>
              </a:rPr>
              <a:t>First Level  	</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Subheading</a:t>
            </a:r>
          </a:p>
          <a:p>
            <a:pPr marL="0" marR="0" lvl="1"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tab pos="1524000" algn="l"/>
              </a:tabLst>
              <a:defRPr/>
            </a:pPr>
            <a:r>
              <a:rPr kumimoji="0" lang="en-US" sz="1800" b="0" i="0" u="none" strike="noStrike" kern="1200" cap="none" spc="0" normalizeH="0" baseline="0" noProof="0">
                <a:ln>
                  <a:noFill/>
                </a:ln>
                <a:solidFill>
                  <a:srgbClr val="02083C"/>
                </a:solidFill>
                <a:effectLst/>
                <a:uLnTx/>
                <a:uFillTx/>
                <a:latin typeface="+mn-lt"/>
                <a:ea typeface="+mn-ea"/>
                <a:cs typeface="+mn-cs"/>
              </a:rPr>
              <a:t>Second level	</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Body text</a:t>
            </a:r>
            <a:endParaRPr kumimoji="0" lang="en-US" sz="1800" b="0" i="0" u="none" strike="noStrike" kern="1200" cap="none" spc="0" normalizeH="0" baseline="0" noProof="0">
              <a:ln>
                <a:noFill/>
              </a:ln>
              <a:solidFill>
                <a:schemeClr val="tx1">
                  <a:lumMod val="50000"/>
                  <a:lumOff val="50000"/>
                </a:schemeClr>
              </a:solidFill>
              <a:effectLst/>
              <a:uLnTx/>
              <a:uFillTx/>
              <a:latin typeface="+mn-lt"/>
              <a:ea typeface="+mn-ea"/>
              <a:cs typeface="+mn-cs"/>
            </a:endParaRPr>
          </a:p>
          <a:p>
            <a:pPr marL="179388" marR="0" lvl="2" indent="-179388" algn="l" defTabSz="914400" rtl="0" eaLnBrk="1" fontAlgn="auto" latinLnBrk="0" hangingPunct="1">
              <a:lnSpc>
                <a:spcPct val="100000"/>
              </a:lnSpc>
              <a:spcBef>
                <a:spcPts val="600"/>
              </a:spcBef>
              <a:spcAft>
                <a:spcPts val="0"/>
              </a:spcAft>
              <a:buClr>
                <a:srgbClr val="02083C"/>
              </a:buClr>
              <a:buSzTx/>
              <a:buFont typeface="Arial" panose="020B0604020202020204" pitchFamily="34" charset="0"/>
              <a:buChar char="•"/>
              <a:tabLst>
                <a:tab pos="1524000" algn="l"/>
              </a:tabLst>
              <a:defRPr/>
            </a:pPr>
            <a:r>
              <a:rPr kumimoji="0" lang="en-US" sz="1800" b="0" i="0" u="none" strike="noStrike" kern="1200" cap="none" spc="0" normalizeH="0" baseline="0" noProof="0">
                <a:ln>
                  <a:noFill/>
                </a:ln>
                <a:solidFill>
                  <a:srgbClr val="02083C"/>
                </a:solidFill>
                <a:effectLst/>
                <a:uLnTx/>
                <a:uFillTx/>
                <a:latin typeface="+mn-lt"/>
                <a:ea typeface="+mn-ea"/>
                <a:cs typeface="+mn-cs"/>
              </a:rPr>
              <a:t>Third level	</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Bullet level one</a:t>
            </a:r>
            <a:endParaRPr kumimoji="0" lang="en-US" sz="1800" b="0" i="0" u="none" strike="noStrike" kern="1200" cap="none" spc="0" normalizeH="0" baseline="0" noProof="0">
              <a:ln>
                <a:noFill/>
              </a:ln>
              <a:solidFill>
                <a:schemeClr val="tx1">
                  <a:lumMod val="50000"/>
                  <a:lumOff val="50000"/>
                </a:schemeClr>
              </a:solidFill>
              <a:effectLst/>
              <a:uLnTx/>
              <a:uFillTx/>
              <a:latin typeface="+mn-lt"/>
              <a:ea typeface="+mn-ea"/>
              <a:cs typeface="+mn-cs"/>
            </a:endParaRPr>
          </a:p>
          <a:p>
            <a:pPr marL="357188" marR="0" lvl="3" indent="-171450" algn="l" defTabSz="914400" rtl="0" eaLnBrk="1" fontAlgn="auto" latinLnBrk="0" hangingPunct="1">
              <a:lnSpc>
                <a:spcPct val="100000"/>
              </a:lnSpc>
              <a:spcBef>
                <a:spcPts val="300"/>
              </a:spcBef>
              <a:spcAft>
                <a:spcPts val="0"/>
              </a:spcAft>
              <a:buClr>
                <a:srgbClr val="02083C"/>
              </a:buClr>
              <a:buSzTx/>
              <a:buFont typeface="Arial" panose="020B0604020202020204" pitchFamily="34" charset="0"/>
              <a:buChar char="•"/>
              <a:tabLst>
                <a:tab pos="1524000" algn="l"/>
              </a:tabLst>
              <a:defRPr/>
            </a:pPr>
            <a:r>
              <a:rPr kumimoji="0" lang="en-US" sz="1400" b="0" i="0" u="none" strike="noStrike" kern="1200" cap="none" spc="0" normalizeH="0" baseline="0" noProof="0">
                <a:ln>
                  <a:noFill/>
                </a:ln>
                <a:solidFill>
                  <a:srgbClr val="02083C"/>
                </a:solidFill>
                <a:effectLst/>
                <a:uLnTx/>
                <a:uFillTx/>
                <a:latin typeface="+mn-lt"/>
                <a:ea typeface="+mn-ea"/>
                <a:cs typeface="+mn-cs"/>
              </a:rPr>
              <a:t>Fourth level	</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Bullet level  two</a:t>
            </a:r>
            <a:endParaRPr kumimoji="0" lang="en-US" sz="1400" b="0" i="0" u="none" strike="noStrike" kern="1200" cap="none" spc="0" normalizeH="0" baseline="0" noProof="0">
              <a:ln>
                <a:noFill/>
              </a:ln>
              <a:solidFill>
                <a:schemeClr val="tx1">
                  <a:lumMod val="50000"/>
                  <a:lumOff val="50000"/>
                </a:schemeClr>
              </a:solidFill>
              <a:effectLst/>
              <a:uLnTx/>
              <a:uFillTx/>
              <a:latin typeface="+mn-lt"/>
              <a:ea typeface="+mn-ea"/>
              <a:cs typeface="+mn-cs"/>
            </a:endParaRPr>
          </a:p>
          <a:p>
            <a:pPr marL="536575" marR="0" lvl="4" indent="-182563" algn="l" defTabSz="914400" rtl="0" eaLnBrk="1" fontAlgn="auto" latinLnBrk="0" hangingPunct="1">
              <a:lnSpc>
                <a:spcPct val="100000"/>
              </a:lnSpc>
              <a:spcBef>
                <a:spcPts val="300"/>
              </a:spcBef>
              <a:spcAft>
                <a:spcPts val="0"/>
              </a:spcAft>
              <a:buClr>
                <a:srgbClr val="02083C"/>
              </a:buClr>
              <a:buSzTx/>
              <a:buFont typeface="Arial" panose="020B0604020202020204" pitchFamily="34" charset="0"/>
              <a:buChar char="•"/>
              <a:tabLst>
                <a:tab pos="1524000" algn="l"/>
              </a:tabLst>
              <a:defRPr/>
            </a:pPr>
            <a:r>
              <a:rPr kumimoji="0" lang="en-US" sz="1200" b="0" i="0" u="none" strike="noStrike" kern="1200" cap="none" spc="0" normalizeH="0" baseline="0" noProof="0">
                <a:ln>
                  <a:noFill/>
                </a:ln>
                <a:solidFill>
                  <a:srgbClr val="02083C"/>
                </a:solidFill>
                <a:effectLst/>
                <a:uLnTx/>
                <a:uFillTx/>
                <a:latin typeface="+mn-lt"/>
                <a:ea typeface="+mn-ea"/>
                <a:cs typeface="+mn-cs"/>
              </a:rPr>
              <a:t>Fifth level	</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Bullet level  three</a:t>
            </a:r>
          </a:p>
          <a:p>
            <a:pPr marL="0" marR="0" lvl="5" indent="0" algn="l" defTabSz="914400" rtl="0" eaLnBrk="1" fontAlgn="auto" latinLnBrk="0" hangingPunct="1">
              <a:lnSpc>
                <a:spcPct val="100000"/>
              </a:lnSpc>
              <a:spcBef>
                <a:spcPts val="500"/>
              </a:spcBef>
              <a:spcAft>
                <a:spcPts val="0"/>
              </a:spcAft>
              <a:buClr>
                <a:srgbClr val="02083C"/>
              </a:buClr>
              <a:buSzTx/>
              <a:buFont typeface="Arial" panose="020B0604020202020204" pitchFamily="34" charset="0"/>
              <a:buNone/>
              <a:tabLst>
                <a:tab pos="1524000" algn="l"/>
              </a:tabLst>
              <a:defRPr/>
            </a:pPr>
            <a:r>
              <a:rPr kumimoji="0" lang="en-US" sz="1200" b="0" i="1" u="none" strike="noStrike" kern="1200" cap="none" spc="0" normalizeH="0" baseline="0" noProof="0">
                <a:ln>
                  <a:noFill/>
                </a:ln>
                <a:solidFill>
                  <a:srgbClr val="02083C"/>
                </a:solidFill>
                <a:effectLst/>
                <a:uLnTx/>
                <a:uFillTx/>
                <a:latin typeface="+mn-lt"/>
                <a:ea typeface="+mn-ea"/>
                <a:cs typeface="+mn-cs"/>
              </a:rPr>
              <a:t>Sixth level	</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Captions/footnotes</a:t>
            </a:r>
            <a:endParaRPr kumimoji="0" lang="en-US" sz="1200" b="0" i="1" u="none" strike="noStrike" kern="1200" cap="none" spc="0" normalizeH="0" baseline="0" noProof="0">
              <a:ln>
                <a:noFill/>
              </a:ln>
              <a:solidFill>
                <a:schemeClr val="tx1">
                  <a:lumMod val="50000"/>
                  <a:lumOff val="50000"/>
                </a:schemeClr>
              </a:solidFill>
              <a:effectLst/>
              <a:uLnTx/>
              <a:uFillTx/>
              <a:latin typeface="+mn-lt"/>
              <a:ea typeface="+mn-ea"/>
              <a:cs typeface="+mn-cs"/>
            </a:endParaRPr>
          </a:p>
          <a:p>
            <a:pPr marL="0" marR="0" lvl="6" indent="0" algn="l" defTabSz="914400" rtl="0" eaLnBrk="1" fontAlgn="auto" latinLnBrk="0" hangingPunct="1">
              <a:lnSpc>
                <a:spcPct val="100000"/>
              </a:lnSpc>
              <a:spcBef>
                <a:spcPts val="1200"/>
              </a:spcBef>
              <a:spcAft>
                <a:spcPts val="0"/>
              </a:spcAft>
              <a:buClr>
                <a:srgbClr val="02083C"/>
              </a:buClr>
              <a:buSzTx/>
              <a:buFont typeface="Arial" panose="020B0604020202020204" pitchFamily="34" charset="0"/>
              <a:buNone/>
              <a:tabLst>
                <a:tab pos="1524000" algn="l"/>
              </a:tabLst>
              <a:defRPr/>
            </a:pPr>
            <a:r>
              <a:rPr kumimoji="0" lang="en-US" sz="1200" b="1" i="0" u="none" strike="noStrike" kern="1200" cap="all" spc="0" normalizeH="0" baseline="0" noProof="0">
                <a:ln>
                  <a:noFill/>
                </a:ln>
                <a:solidFill>
                  <a:srgbClr val="02083C"/>
                </a:solidFill>
                <a:effectLst/>
                <a:uLnTx/>
                <a:uFillTx/>
                <a:latin typeface="+mn-lt"/>
                <a:ea typeface="+mn-ea"/>
                <a:cs typeface="+mn-cs"/>
              </a:rPr>
              <a:t>Seventh level	</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Captions/footnotes Caps Bold</a:t>
            </a:r>
            <a:endParaRPr kumimoji="0" lang="en-US" sz="1200" b="1" i="0" u="none" strike="noStrike" kern="1200" cap="all" spc="0" normalizeH="0" baseline="0" noProof="0">
              <a:ln>
                <a:noFill/>
              </a:ln>
              <a:solidFill>
                <a:schemeClr val="tx1">
                  <a:lumMod val="50000"/>
                  <a:lumOff val="50000"/>
                </a:schemeClr>
              </a:solidFill>
              <a:effectLst/>
              <a:uLnTx/>
              <a:uFillTx/>
              <a:latin typeface="+mn-lt"/>
              <a:ea typeface="+mn-ea"/>
              <a:cs typeface="+mn-cs"/>
            </a:endParaRPr>
          </a:p>
          <a:p>
            <a:pPr marL="0" marR="0" lvl="7" indent="0" algn="l" defTabSz="914400" rtl="0" eaLnBrk="1" fontAlgn="auto" latinLnBrk="0" hangingPunct="1">
              <a:lnSpc>
                <a:spcPct val="100000"/>
              </a:lnSpc>
              <a:spcBef>
                <a:spcPts val="1200"/>
              </a:spcBef>
              <a:spcAft>
                <a:spcPts val="0"/>
              </a:spcAft>
              <a:buClr>
                <a:srgbClr val="02083C"/>
              </a:buClr>
              <a:buSzTx/>
              <a:buFont typeface="Arial" panose="020B0604020202020204" pitchFamily="34" charset="0"/>
              <a:buNone/>
              <a:tabLst>
                <a:tab pos="1524000" algn="l"/>
              </a:tabLst>
              <a:defRPr/>
            </a:pPr>
            <a:r>
              <a:rPr kumimoji="0" lang="en-US" sz="1200" b="0" i="0" u="none" strike="noStrike" kern="1200" cap="all" spc="0" normalizeH="0" baseline="0" noProof="0">
                <a:ln>
                  <a:noFill/>
                </a:ln>
                <a:solidFill>
                  <a:srgbClr val="02083C"/>
                </a:solidFill>
                <a:effectLst/>
                <a:uLnTx/>
                <a:uFillTx/>
                <a:latin typeface="+mn-lt"/>
                <a:ea typeface="+mn-ea"/>
                <a:cs typeface="+mn-cs"/>
              </a:rPr>
              <a:t>Eighth level	</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Captions/footnotes Caps </a:t>
            </a:r>
            <a:endParaRPr kumimoji="0" lang="en-US" sz="1200" b="0" i="0" u="none" strike="noStrike" kern="1200" cap="all" spc="0" normalizeH="0" baseline="0" noProof="0">
              <a:ln>
                <a:noFill/>
              </a:ln>
              <a:solidFill>
                <a:schemeClr val="tx1">
                  <a:lumMod val="50000"/>
                  <a:lumOff val="50000"/>
                </a:schemeClr>
              </a:solidFill>
              <a:effectLst/>
              <a:uLnTx/>
              <a:uFillTx/>
              <a:latin typeface="+mn-lt"/>
              <a:ea typeface="+mn-ea"/>
              <a:cs typeface="+mn-cs"/>
            </a:endParaRPr>
          </a:p>
          <a:p>
            <a:pPr marL="0" marR="0" lvl="8" indent="0" algn="l" defTabSz="914400" rtl="0" eaLnBrk="1" fontAlgn="auto" latinLnBrk="0" hangingPunct="1">
              <a:lnSpc>
                <a:spcPct val="90000"/>
              </a:lnSpc>
              <a:spcBef>
                <a:spcPts val="600"/>
              </a:spcBef>
              <a:spcAft>
                <a:spcPts val="0"/>
              </a:spcAft>
              <a:buClr>
                <a:srgbClr val="02083C"/>
              </a:buClr>
              <a:buSzTx/>
              <a:buFont typeface="Arial" panose="020B0604020202020204" pitchFamily="34" charset="0"/>
              <a:buNone/>
              <a:tabLst>
                <a:tab pos="1524000" algn="l"/>
              </a:tabLst>
              <a:defRPr/>
            </a:pPr>
            <a:r>
              <a:rPr kumimoji="0" lang="en-US" sz="900" b="0" i="0" u="none" strike="noStrike" kern="1200" cap="none" spc="0" normalizeH="0" baseline="0" noProof="0">
                <a:ln>
                  <a:noFill/>
                </a:ln>
                <a:solidFill>
                  <a:srgbClr val="02083C"/>
                </a:solidFill>
                <a:effectLst/>
                <a:uLnTx/>
                <a:uFillTx/>
                <a:latin typeface="+mn-lt"/>
                <a:ea typeface="+mn-ea"/>
                <a:cs typeface="+mn-cs"/>
              </a:rPr>
              <a:t>Ninth level	</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a:t>
            </a:r>
            <a:r>
              <a:rPr kumimoji="0" lang="en-US" sz="1200" b="0" i="0" u="none" strike="noStrike" kern="1200" cap="none" spc="0" normalizeH="0" baseline="0" noProof="0" err="1">
                <a:ln>
                  <a:noFill/>
                </a:ln>
                <a:solidFill>
                  <a:schemeClr val="tx1">
                    <a:lumMod val="50000"/>
                    <a:lumOff val="50000"/>
                  </a:schemeClr>
                </a:solidFill>
                <a:effectLst/>
                <a:uLnTx/>
                <a:uFillTx/>
                <a:latin typeface="+mn-lt"/>
                <a:ea typeface="+mn-ea"/>
                <a:cs typeface="+mn-cs"/>
              </a:rPr>
              <a:t>Smallprint</a:t>
            </a:r>
            <a:r>
              <a:rPr kumimoji="0" lang="en-US" sz="1200" b="0" i="0" u="none" strike="noStrike" kern="1200" cap="none" spc="0" normalizeH="0" baseline="0" noProof="0">
                <a:ln>
                  <a:noFill/>
                </a:ln>
                <a:solidFill>
                  <a:schemeClr val="tx1">
                    <a:lumMod val="50000"/>
                    <a:lumOff val="50000"/>
                  </a:schemeClr>
                </a:solidFill>
                <a:effectLst/>
                <a:uLnTx/>
                <a:uFillTx/>
                <a:latin typeface="+mn-lt"/>
                <a:ea typeface="+mn-ea"/>
                <a:cs typeface="+mn-cs"/>
              </a:rPr>
              <a:t> 9pt</a:t>
            </a:r>
            <a:endParaRPr kumimoji="0" lang="en-US" sz="90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0" name="Rectangle 9">
            <a:extLst>
              <a:ext uri="{FF2B5EF4-FFF2-40B4-BE49-F238E27FC236}">
                <a16:creationId xmlns:a16="http://schemas.microsoft.com/office/drawing/2014/main" id="{7C9DAB74-D510-4A0E-A0EC-8A33EBF09195}"/>
              </a:ext>
            </a:extLst>
          </p:cNvPr>
          <p:cNvSpPr/>
          <p:nvPr userDrawn="1"/>
        </p:nvSpPr>
        <p:spPr>
          <a:xfrm>
            <a:off x="800919" y="625655"/>
            <a:ext cx="3164328" cy="369332"/>
          </a:xfrm>
          <a:prstGeom prst="rect">
            <a:avLst/>
          </a:prstGeom>
        </p:spPr>
        <p:txBody>
          <a:bodyPr wrap="none" lIns="0" tIns="0" rIns="0" bIns="0">
            <a:spAutoFit/>
          </a:bodyPr>
          <a:lstStyle/>
          <a:p>
            <a:r>
              <a:rPr lang="en-US" sz="2400" b="1">
                <a:solidFill>
                  <a:schemeClr val="tx2"/>
                </a:solidFill>
              </a:rPr>
              <a:t>Navigating text styles</a:t>
            </a:r>
          </a:p>
        </p:txBody>
      </p:sp>
      <p:pic>
        <p:nvPicPr>
          <p:cNvPr id="23" name="Picture 22" descr="A picture containing device, meter&#10;&#10;Description automatically generated">
            <a:extLst>
              <a:ext uri="{FF2B5EF4-FFF2-40B4-BE49-F238E27FC236}">
                <a16:creationId xmlns:a16="http://schemas.microsoft.com/office/drawing/2014/main" id="{2E9A5B43-D270-4E11-9B02-369B85862A8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399" y="979487"/>
            <a:ext cx="10584000" cy="800100"/>
          </a:xfrm>
          <a:prstGeom prst="rect">
            <a:avLst/>
          </a:prstGeom>
        </p:spPr>
      </p:pic>
      <p:sp>
        <p:nvSpPr>
          <p:cNvPr id="24" name="Rectangle 23">
            <a:extLst>
              <a:ext uri="{FF2B5EF4-FFF2-40B4-BE49-F238E27FC236}">
                <a16:creationId xmlns:a16="http://schemas.microsoft.com/office/drawing/2014/main" id="{C693921F-6BE1-4432-8D8B-025AB3CFFE9A}"/>
              </a:ext>
            </a:extLst>
          </p:cNvPr>
          <p:cNvSpPr/>
          <p:nvPr userDrawn="1"/>
        </p:nvSpPr>
        <p:spPr>
          <a:xfrm>
            <a:off x="5017293" y="1223964"/>
            <a:ext cx="340519" cy="188117"/>
          </a:xfrm>
          <a:prstGeom prst="rect">
            <a:avLst/>
          </a:prstGeom>
          <a:solidFill>
            <a:schemeClr val="tx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6" name="Picture 45">
            <a:extLst>
              <a:ext uri="{FF2B5EF4-FFF2-40B4-BE49-F238E27FC236}">
                <a16:creationId xmlns:a16="http://schemas.microsoft.com/office/drawing/2014/main" id="{8FCE6E67-9BE9-4D36-8EC6-3D2F5B340CF3}"/>
              </a:ext>
            </a:extLst>
          </p:cNvPr>
          <p:cNvPicPr>
            <a:picLocks noChangeAspect="1"/>
          </p:cNvPicPr>
          <p:nvPr userDrawn="1"/>
        </p:nvPicPr>
        <p:blipFill>
          <a:blip r:embed="rId3">
            <a:extLst>
              <a:ext uri="{28A0092B-C50C-407E-A947-70E740481C1C}">
                <a14:useLocalDpi xmlns:a14="http://schemas.microsoft.com/office/drawing/2010/main"/>
              </a:ext>
            </a:extLst>
          </a:blip>
          <a:stretch/>
        </p:blipFill>
        <p:spPr>
          <a:xfrm>
            <a:off x="5203323" y="1193270"/>
            <a:ext cx="2047875" cy="1323975"/>
          </a:xfrm>
          <a:prstGeom prst="rect">
            <a:avLst/>
          </a:prstGeom>
        </p:spPr>
      </p:pic>
      <p:pic>
        <p:nvPicPr>
          <p:cNvPr id="47" name="Picture 46">
            <a:extLst>
              <a:ext uri="{FF2B5EF4-FFF2-40B4-BE49-F238E27FC236}">
                <a16:creationId xmlns:a16="http://schemas.microsoft.com/office/drawing/2014/main" id="{F644CC86-F22A-4778-A5A5-DD1692C17D55}"/>
              </a:ext>
            </a:extLst>
          </p:cNvPr>
          <p:cNvPicPr>
            <a:picLocks noChangeAspect="1"/>
          </p:cNvPicPr>
          <p:nvPr userDrawn="1"/>
        </p:nvPicPr>
        <p:blipFill>
          <a:blip r:embed="rId4">
            <a:extLst>
              <a:ext uri="{28A0092B-C50C-407E-A947-70E740481C1C}">
                <a14:useLocalDpi xmlns:a14="http://schemas.microsoft.com/office/drawing/2010/main"/>
              </a:ext>
            </a:extLst>
          </a:blip>
          <a:stretch/>
        </p:blipFill>
        <p:spPr>
          <a:xfrm>
            <a:off x="3155448" y="1193270"/>
            <a:ext cx="2047875" cy="1323975"/>
          </a:xfrm>
          <a:prstGeom prst="rect">
            <a:avLst/>
          </a:prstGeom>
        </p:spPr>
      </p:pic>
      <p:sp>
        <p:nvSpPr>
          <p:cNvPr id="48" name="Rectangle 47">
            <a:extLst>
              <a:ext uri="{FF2B5EF4-FFF2-40B4-BE49-F238E27FC236}">
                <a16:creationId xmlns:a16="http://schemas.microsoft.com/office/drawing/2014/main" id="{5FA619E1-2123-4C9B-92CA-661F2069437D}"/>
              </a:ext>
            </a:extLst>
          </p:cNvPr>
          <p:cNvSpPr/>
          <p:nvPr userDrawn="1"/>
        </p:nvSpPr>
        <p:spPr>
          <a:xfrm>
            <a:off x="5206012" y="1193270"/>
            <a:ext cx="206861" cy="219372"/>
          </a:xfrm>
          <a:prstGeom prst="rect">
            <a:avLst/>
          </a:prstGeom>
          <a:solidFill>
            <a:schemeClr val="tx2">
              <a:alpha val="3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a16="http://schemas.microsoft.com/office/drawing/2014/main" id="{0BF7C738-C4EE-439C-96A4-A994EFCB0D2E}"/>
              </a:ext>
            </a:extLst>
          </p:cNvPr>
          <p:cNvSpPr/>
          <p:nvPr userDrawn="1"/>
        </p:nvSpPr>
        <p:spPr>
          <a:xfrm>
            <a:off x="4994079" y="1193270"/>
            <a:ext cx="206861" cy="219372"/>
          </a:xfrm>
          <a:prstGeom prst="rect">
            <a:avLst/>
          </a:prstGeom>
          <a:solidFill>
            <a:schemeClr val="bg2">
              <a:alpha val="3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E1D7EDDB-E844-46E4-89F5-528F81A63A63}"/>
              </a:ext>
            </a:extLst>
          </p:cNvPr>
          <p:cNvSpPr/>
          <p:nvPr userDrawn="1"/>
        </p:nvSpPr>
        <p:spPr>
          <a:xfrm>
            <a:off x="5206012" y="2003968"/>
            <a:ext cx="2045186" cy="50881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id="{9A10AD6B-B087-4F26-AB37-404244046F67}"/>
              </a:ext>
            </a:extLst>
          </p:cNvPr>
          <p:cNvSpPr/>
          <p:nvPr userDrawn="1"/>
        </p:nvSpPr>
        <p:spPr>
          <a:xfrm>
            <a:off x="3150685" y="2003967"/>
            <a:ext cx="2045493" cy="508811"/>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2" name="Connector: Elbow 51">
            <a:extLst>
              <a:ext uri="{FF2B5EF4-FFF2-40B4-BE49-F238E27FC236}">
                <a16:creationId xmlns:a16="http://schemas.microsoft.com/office/drawing/2014/main" id="{7055443B-3730-4CA9-91BA-103C00717E6C}"/>
              </a:ext>
            </a:extLst>
          </p:cNvPr>
          <p:cNvCxnSpPr>
            <a:stCxn id="49" idx="2"/>
            <a:endCxn id="51" idx="0"/>
          </p:cNvCxnSpPr>
          <p:nvPr userDrawn="1"/>
        </p:nvCxnSpPr>
        <p:spPr>
          <a:xfrm rot="5400000">
            <a:off x="4339809" y="1246265"/>
            <a:ext cx="591325" cy="924078"/>
          </a:xfrm>
          <a:prstGeom prst="bentConnector3">
            <a:avLst/>
          </a:prstGeom>
          <a:ln w="127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DF7097EC-56CB-4A7F-AB54-489E1394D630}"/>
              </a:ext>
            </a:extLst>
          </p:cNvPr>
          <p:cNvCxnSpPr>
            <a:cxnSpLocks/>
            <a:stCxn id="48" idx="2"/>
            <a:endCxn id="50" idx="0"/>
          </p:cNvCxnSpPr>
          <p:nvPr userDrawn="1"/>
        </p:nvCxnSpPr>
        <p:spPr>
          <a:xfrm rot="16200000" flipH="1">
            <a:off x="5473361" y="1248724"/>
            <a:ext cx="591326" cy="919162"/>
          </a:xfrm>
          <a:prstGeom prst="bentConnector3">
            <a:avLst>
              <a:gd name="adj1" fmla="val 50000"/>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033338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Instructions 3">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3FD60F-62BB-450D-808E-2B06F0909D2B}"/>
              </a:ext>
            </a:extLst>
          </p:cNvPr>
          <p:cNvSpPr/>
          <p:nvPr userDrawn="1"/>
        </p:nvSpPr>
        <p:spPr>
          <a:xfrm>
            <a:off x="4872037" y="1957388"/>
            <a:ext cx="6505576" cy="29416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p:cNvSpPr txBox="1"/>
          <p:nvPr userDrawn="1"/>
        </p:nvSpPr>
        <p:spPr>
          <a:xfrm>
            <a:off x="814387" y="1957387"/>
            <a:ext cx="3446463" cy="2941637"/>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Headings</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Placeholders for slide titles exist on most slides. Do not rearrange or reformat these placeholders. If you do so accidentally, any reformatting can be returned to the original style by clicking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Reset</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in the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Home tab</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Footers</a:t>
            </a:r>
            <a:b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Ensure footers are consistent by building your presentation from only one theme. </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1" u="none" strike="noStrike" kern="1200" cap="none" spc="0" normalizeH="0" baseline="0" noProof="0">
                <a:ln>
                  <a:noFill/>
                </a:ln>
                <a:solidFill>
                  <a:schemeClr val="tx2"/>
                </a:solidFill>
                <a:effectLst/>
                <a:uLnTx/>
                <a:uFillTx/>
                <a:latin typeface="Arial Regular" charset="0"/>
                <a:ea typeface="Arial Regular" charset="0"/>
                <a:cs typeface="Arial Regular" charset="0"/>
              </a:rPr>
              <a:t>Do not edit footers on individual slides</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To add/edit footer content, go to the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Insert tab</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and click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Header &amp; Footer</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t>
            </a:r>
          </a:p>
        </p:txBody>
      </p:sp>
      <p:sp>
        <p:nvSpPr>
          <p:cNvPr id="8" name="TextBox 7"/>
          <p:cNvSpPr txBox="1"/>
          <p:nvPr userDrawn="1"/>
        </p:nvSpPr>
        <p:spPr>
          <a:xfrm>
            <a:off x="5088430" y="2131062"/>
            <a:ext cx="6102348" cy="2623818"/>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a:ln>
                  <a:noFill/>
                </a:ln>
                <a:solidFill>
                  <a:schemeClr val="tx2"/>
                </a:solidFill>
                <a:effectLst/>
                <a:uLnTx/>
                <a:uFillTx/>
                <a:latin typeface="+mn-lt"/>
                <a:ea typeface="Arial Regular" charset="0"/>
                <a:cs typeface="Arial Regular" charset="0"/>
              </a:rPr>
              <a:t>Misaligned headers and footers</a:t>
            </a:r>
            <a:br>
              <a:rPr kumimoji="0" lang="en-US" sz="1100" b="1" i="0" u="none" strike="noStrike" kern="1200" cap="none" spc="0" normalizeH="0" baseline="0" noProof="0">
                <a:ln>
                  <a:noFill/>
                </a:ln>
                <a:solidFill>
                  <a:schemeClr val="tx2"/>
                </a:solidFill>
                <a:effectLst/>
                <a:uLnTx/>
                <a:uFillTx/>
                <a:latin typeface="+mn-lt"/>
                <a:ea typeface="Arial Regular" charset="0"/>
                <a:cs typeface="Arial Regular" charset="0"/>
              </a:rPr>
            </a:b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Misaligned headers and footers occur from dragging in slides from other templates. </a:t>
            </a:r>
            <a:b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b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To realign broken footers, first ensure that all slides are based on ONE master theme. </a:t>
            </a:r>
          </a:p>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a:ln>
                  <a:noFill/>
                </a:ln>
                <a:solidFill>
                  <a:schemeClr val="tx2"/>
                </a:solidFill>
                <a:effectLst/>
                <a:uLnTx/>
                <a:uFillTx/>
                <a:latin typeface="+mn-lt"/>
                <a:ea typeface="+mn-ea"/>
                <a:cs typeface="+mn-cs"/>
              </a:rPr>
              <a:t>1. </a:t>
            </a:r>
            <a:r>
              <a:rPr kumimoji="0" lang="en-US" sz="1100" b="0" i="0" u="none" strike="noStrike" kern="1200" cap="none" spc="0" normalizeH="0" baseline="0" noProof="0">
                <a:ln>
                  <a:noFill/>
                </a:ln>
                <a:solidFill>
                  <a:schemeClr val="tx2"/>
                </a:solidFill>
                <a:effectLst/>
                <a:uLnTx/>
                <a:uFillTx/>
                <a:latin typeface="+mn-lt"/>
                <a:ea typeface="+mn-ea"/>
                <a:cs typeface="+mn-cs"/>
              </a:rPr>
              <a:t>To make this process as simple as possible, delete the layouts that are NOT used in your presentation. From </a:t>
            </a:r>
            <a:r>
              <a:rPr kumimoji="0" lang="en-US" sz="1100" b="0" i="0" u="sng" strike="noStrike" kern="1200" cap="none" spc="0" normalizeH="0" baseline="0" noProof="0">
                <a:ln>
                  <a:noFill/>
                </a:ln>
                <a:solidFill>
                  <a:schemeClr val="tx2"/>
                </a:solidFill>
                <a:effectLst/>
                <a:uLnTx/>
                <a:uFillTx/>
                <a:latin typeface="+mn-lt"/>
                <a:ea typeface="+mn-ea"/>
                <a:cs typeface="+mn-cs"/>
              </a:rPr>
              <a:t>Slide Master view</a:t>
            </a:r>
            <a:r>
              <a:rPr kumimoji="0" lang="en-US" sz="1100" b="0" i="0" u="none" strike="noStrike" kern="1200" cap="none" spc="0" normalizeH="0" baseline="0" noProof="0">
                <a:ln>
                  <a:noFill/>
                </a:ln>
                <a:solidFill>
                  <a:schemeClr val="tx2"/>
                </a:solidFill>
                <a:effectLst/>
                <a:uLnTx/>
                <a:uFillTx/>
                <a:latin typeface="+mn-lt"/>
                <a:ea typeface="+mn-ea"/>
                <a:cs typeface="+mn-cs"/>
              </a:rPr>
              <a:t>, select all layouts in the master theme(s) and press the delete button. </a:t>
            </a:r>
            <a:r>
              <a:rPr kumimoji="0" lang="en-US" sz="1100" b="0" i="1" u="none" strike="noStrike" kern="1200" cap="none" spc="0" normalizeH="0" baseline="0" noProof="0">
                <a:ln>
                  <a:noFill/>
                </a:ln>
                <a:solidFill>
                  <a:schemeClr val="tx2"/>
                </a:solidFill>
                <a:effectLst/>
                <a:uLnTx/>
                <a:uFillTx/>
                <a:latin typeface="+mn-lt"/>
                <a:ea typeface="+mn-ea"/>
                <a:cs typeface="+mn-cs"/>
              </a:rPr>
              <a:t>Only the layouts that ARE used in your presentation will remain</a:t>
            </a:r>
            <a:r>
              <a:rPr kumimoji="0" lang="en-US" sz="1100" b="0" i="0" u="none" strike="noStrike" kern="1200" cap="none" spc="0" normalizeH="0" baseline="0" noProof="0">
                <a:ln>
                  <a:noFill/>
                </a:ln>
                <a:solidFill>
                  <a:schemeClr val="tx2"/>
                </a:solidFill>
                <a:effectLst/>
                <a:uLnTx/>
                <a:uFillTx/>
                <a:latin typeface="+mn-lt"/>
                <a:ea typeface="+mn-ea"/>
                <a:cs typeface="+mn-cs"/>
              </a:rPr>
              <a:t>.</a:t>
            </a:r>
            <a:r>
              <a:rPr kumimoji="0" lang="en-US" sz="1100" b="0" i="0" u="sng" strike="noStrike" kern="1200" cap="none" spc="0" normalizeH="0" baseline="0" noProof="0">
                <a:ln>
                  <a:noFill/>
                </a:ln>
                <a:solidFill>
                  <a:schemeClr val="tx2"/>
                </a:solidFill>
                <a:effectLst/>
                <a:uLnTx/>
                <a:uFillTx/>
                <a:latin typeface="+mn-lt"/>
                <a:ea typeface="+mn-ea"/>
                <a:cs typeface="+mn-cs"/>
              </a:rPr>
              <a:t> </a:t>
            </a:r>
            <a:endPar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endParaRPr>
          </a:p>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a:ln>
                  <a:noFill/>
                </a:ln>
                <a:solidFill>
                  <a:schemeClr val="tx2"/>
                </a:solidFill>
                <a:effectLst/>
                <a:uLnTx/>
                <a:uFillTx/>
                <a:latin typeface="+mn-lt"/>
                <a:ea typeface="Arial Regular" charset="0"/>
                <a:cs typeface="Arial Regular" charset="0"/>
              </a:rPr>
              <a:t>2. </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Now, find the layout in the master theme with a misaligned header or footer. Delete the header/footer placeholders on that layout. Next, from </a:t>
            </a:r>
            <a:r>
              <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rPr>
              <a:t>Slide Master view</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 check the </a:t>
            </a:r>
            <a:r>
              <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rPr>
              <a:t>Header</a:t>
            </a:r>
            <a:br>
              <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rPr>
            </a:br>
            <a:r>
              <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rPr>
              <a:t>and/or Footer box</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 to reset the placeholder(s). Repeat this for each layout as needed.</a:t>
            </a:r>
          </a:p>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a:ln>
                  <a:noFill/>
                </a:ln>
                <a:solidFill>
                  <a:schemeClr val="tx2"/>
                </a:solidFill>
                <a:effectLst/>
                <a:uLnTx/>
                <a:uFillTx/>
                <a:latin typeface="+mn-lt"/>
                <a:ea typeface="Arial Regular" charset="0"/>
                <a:cs typeface="Arial Regular" charset="0"/>
              </a:rPr>
              <a:t>3. </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To reset footers throughout the document, go to the </a:t>
            </a:r>
            <a:r>
              <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rPr>
              <a:t>Insert tab</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 select </a:t>
            </a:r>
            <a:r>
              <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rPr>
              <a:t>Header &amp; Footer</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 then uncheck all options and click </a:t>
            </a:r>
            <a:r>
              <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rPr>
              <a:t>Apply to All</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 This will remove all footers from your presentation slides. </a:t>
            </a:r>
          </a:p>
          <a:p>
            <a:pPr marL="0" marR="0" lvl="4" indent="0" algn="l" defTabSz="806846" rtl="0" eaLnBrk="1" fontAlgn="auto" latinLnBrk="0" hangingPunct="1">
              <a:lnSpc>
                <a:spcPct val="100000"/>
              </a:lnSpc>
              <a:spcBef>
                <a:spcPts val="600"/>
              </a:spcBef>
              <a:spcAft>
                <a:spcPts val="0"/>
              </a:spcAft>
              <a:buClr>
                <a:srgbClr val="000000"/>
              </a:buClr>
              <a:buSzTx/>
              <a:buFontTx/>
              <a:buNone/>
              <a:tabLst/>
              <a:defRPr/>
            </a:pPr>
            <a:r>
              <a:rPr kumimoji="0" lang="en-US" sz="1100" b="1" i="0" u="none" strike="noStrike" kern="1200" cap="none" spc="0" normalizeH="0" baseline="0" noProof="0">
                <a:ln>
                  <a:noFill/>
                </a:ln>
                <a:solidFill>
                  <a:schemeClr val="tx2"/>
                </a:solidFill>
                <a:effectLst/>
                <a:uLnTx/>
                <a:uFillTx/>
                <a:latin typeface="+mn-lt"/>
                <a:ea typeface="Arial Regular" charset="0"/>
                <a:cs typeface="Arial Regular" charset="0"/>
              </a:rPr>
              <a:t>4. </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Then, following the same steps as above, check </a:t>
            </a:r>
            <a:r>
              <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rPr>
              <a:t>Slide Number and Footer </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(ensure text is </a:t>
            </a:r>
            <a:b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b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correct in all fields), then </a:t>
            </a:r>
            <a:r>
              <a:rPr kumimoji="0" lang="en-US" sz="1100" b="0" i="0" u="sng" strike="noStrike" kern="1200" cap="none" spc="0" normalizeH="0" baseline="0" noProof="0">
                <a:ln>
                  <a:noFill/>
                </a:ln>
                <a:solidFill>
                  <a:schemeClr val="tx2"/>
                </a:solidFill>
                <a:effectLst/>
                <a:uLnTx/>
                <a:uFillTx/>
                <a:latin typeface="+mn-lt"/>
                <a:ea typeface="Arial Regular" charset="0"/>
                <a:cs typeface="Arial Regular" charset="0"/>
              </a:rPr>
              <a:t>Apply to All</a:t>
            </a:r>
            <a:r>
              <a:rPr kumimoji="0" lang="en-US" sz="1100" b="0" i="0" u="none" strike="noStrike" kern="1200" cap="none" spc="0" normalizeH="0" baseline="0" noProof="0">
                <a:ln>
                  <a:noFill/>
                </a:ln>
                <a:solidFill>
                  <a:schemeClr val="tx2"/>
                </a:solidFill>
                <a:effectLst/>
                <a:uLnTx/>
                <a:uFillTx/>
                <a:latin typeface="+mn-lt"/>
                <a:ea typeface="Arial Regular" charset="0"/>
                <a:cs typeface="Arial Regular" charset="0"/>
              </a:rPr>
              <a:t> again.</a:t>
            </a:r>
          </a:p>
        </p:txBody>
      </p:sp>
      <p:sp>
        <p:nvSpPr>
          <p:cNvPr id="9" name="TextBox 8">
            <a:extLst>
              <a:ext uri="{FF2B5EF4-FFF2-40B4-BE49-F238E27FC236}">
                <a16:creationId xmlns:a16="http://schemas.microsoft.com/office/drawing/2014/main" id="{12C1CD57-3CE7-4CCD-9BEC-9A7FA8360F6B}"/>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a:solidFill>
                  <a:schemeClr val="tx2"/>
                </a:solidFill>
              </a:rPr>
              <a:t>Quick reference guide</a:t>
            </a:r>
          </a:p>
        </p:txBody>
      </p:sp>
      <p:sp>
        <p:nvSpPr>
          <p:cNvPr id="10" name="Rectangle 9">
            <a:extLst>
              <a:ext uri="{FF2B5EF4-FFF2-40B4-BE49-F238E27FC236}">
                <a16:creationId xmlns:a16="http://schemas.microsoft.com/office/drawing/2014/main" id="{688D5E59-EE7D-4BA3-8290-F52F6D2F51EF}"/>
              </a:ext>
            </a:extLst>
          </p:cNvPr>
          <p:cNvSpPr/>
          <p:nvPr userDrawn="1"/>
        </p:nvSpPr>
        <p:spPr>
          <a:xfrm>
            <a:off x="800919" y="625655"/>
            <a:ext cx="2976777" cy="738664"/>
          </a:xfrm>
          <a:prstGeom prst="rect">
            <a:avLst/>
          </a:prstGeom>
        </p:spPr>
        <p:txBody>
          <a:bodyPr wrap="none" lIns="0" tIns="0" rIns="0" bIns="0">
            <a:spAutoFit/>
          </a:bodyPr>
          <a:lstStyle/>
          <a:p>
            <a:r>
              <a:rPr lang="en-US" sz="2400" b="1">
                <a:solidFill>
                  <a:schemeClr val="tx2"/>
                </a:solidFill>
              </a:rPr>
              <a:t>Headers and footers</a:t>
            </a:r>
          </a:p>
          <a:p>
            <a:endParaRPr lang="en-US" sz="2400" b="1">
              <a:solidFill>
                <a:schemeClr val="tx2"/>
              </a:solidFill>
            </a:endParaRPr>
          </a:p>
        </p:txBody>
      </p:sp>
      <p:sp>
        <p:nvSpPr>
          <p:cNvPr id="11" name="Line 11">
            <a:extLst>
              <a:ext uri="{FF2B5EF4-FFF2-40B4-BE49-F238E27FC236}">
                <a16:creationId xmlns:a16="http://schemas.microsoft.com/office/drawing/2014/main" id="{4E68627D-C3EF-41B5-993E-282DB402BF03}"/>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2" name="Picture 11" descr="A picture containing device, meter&#10;&#10;Description automatically generated">
            <a:extLst>
              <a:ext uri="{FF2B5EF4-FFF2-40B4-BE49-F238E27FC236}">
                <a16:creationId xmlns:a16="http://schemas.microsoft.com/office/drawing/2014/main" id="{D52F8B21-4B2C-4359-8671-CF0462FD7364}"/>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399" y="979487"/>
            <a:ext cx="10584000" cy="800100"/>
          </a:xfrm>
          <a:prstGeom prst="rect">
            <a:avLst/>
          </a:prstGeom>
        </p:spPr>
      </p:pic>
      <p:sp>
        <p:nvSpPr>
          <p:cNvPr id="13" name="Rectangle 12">
            <a:extLst>
              <a:ext uri="{FF2B5EF4-FFF2-40B4-BE49-F238E27FC236}">
                <a16:creationId xmlns:a16="http://schemas.microsoft.com/office/drawing/2014/main" id="{98CA67F3-2E0D-4130-B05D-5FE972688668}"/>
              </a:ext>
            </a:extLst>
          </p:cNvPr>
          <p:cNvSpPr/>
          <p:nvPr userDrawn="1"/>
        </p:nvSpPr>
        <p:spPr>
          <a:xfrm>
            <a:off x="2157411" y="1325153"/>
            <a:ext cx="492919" cy="174388"/>
          </a:xfrm>
          <a:prstGeom prst="rect">
            <a:avLst/>
          </a:prstGeom>
          <a:solidFill>
            <a:schemeClr val="bg2">
              <a:alpha val="1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a:extLst>
              <a:ext uri="{FF2B5EF4-FFF2-40B4-BE49-F238E27FC236}">
                <a16:creationId xmlns:a16="http://schemas.microsoft.com/office/drawing/2014/main" id="{7A6667F7-F147-4C09-9455-62CD2ACCB0F5}"/>
              </a:ext>
            </a:extLst>
          </p:cNvPr>
          <p:cNvPicPr>
            <a:picLocks noChangeAspect="1"/>
          </p:cNvPicPr>
          <p:nvPr userDrawn="1"/>
        </p:nvPicPr>
        <p:blipFill>
          <a:blip r:embed="rId3">
            <a:extLst>
              <a:ext uri="{28A0092B-C50C-407E-A947-70E740481C1C}">
                <a14:useLocalDpi xmlns:a14="http://schemas.microsoft.com/office/drawing/2010/main"/>
              </a:ext>
            </a:extLst>
          </a:blip>
          <a:srcRect/>
          <a:stretch/>
        </p:blipFill>
        <p:spPr>
          <a:xfrm>
            <a:off x="806399" y="5071196"/>
            <a:ext cx="10584000" cy="800100"/>
          </a:xfrm>
          <a:prstGeom prst="rect">
            <a:avLst/>
          </a:prstGeom>
        </p:spPr>
      </p:pic>
      <p:sp>
        <p:nvSpPr>
          <p:cNvPr id="17" name="Rectangle 16">
            <a:extLst>
              <a:ext uri="{FF2B5EF4-FFF2-40B4-BE49-F238E27FC236}">
                <a16:creationId xmlns:a16="http://schemas.microsoft.com/office/drawing/2014/main" id="{346BF0C8-B624-43FA-9E0A-452FB3DB6E26}"/>
              </a:ext>
            </a:extLst>
          </p:cNvPr>
          <p:cNvSpPr/>
          <p:nvPr userDrawn="1"/>
        </p:nvSpPr>
        <p:spPr>
          <a:xfrm>
            <a:off x="7330440" y="5257488"/>
            <a:ext cx="364330" cy="462592"/>
          </a:xfrm>
          <a:prstGeom prst="rect">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Freeform: Shape 5">
            <a:extLst>
              <a:ext uri="{FF2B5EF4-FFF2-40B4-BE49-F238E27FC236}">
                <a16:creationId xmlns:a16="http://schemas.microsoft.com/office/drawing/2014/main" id="{D917F81D-AF64-4987-A098-BE244A8BA22A}"/>
              </a:ext>
            </a:extLst>
          </p:cNvPr>
          <p:cNvSpPr/>
          <p:nvPr userDrawn="1"/>
        </p:nvSpPr>
        <p:spPr>
          <a:xfrm>
            <a:off x="3281680" y="4724400"/>
            <a:ext cx="4236720" cy="518160"/>
          </a:xfrm>
          <a:custGeom>
            <a:avLst/>
            <a:gdLst>
              <a:gd name="connsiteX0" fmla="*/ 0 w 4236720"/>
              <a:gd name="connsiteY0" fmla="*/ 0 h 518160"/>
              <a:gd name="connsiteX1" fmla="*/ 1432560 w 4236720"/>
              <a:gd name="connsiteY1" fmla="*/ 0 h 518160"/>
              <a:gd name="connsiteX2" fmla="*/ 1432560 w 4236720"/>
              <a:gd name="connsiteY2" fmla="*/ 264160 h 518160"/>
              <a:gd name="connsiteX3" fmla="*/ 4236720 w 4236720"/>
              <a:gd name="connsiteY3" fmla="*/ 264160 h 518160"/>
              <a:gd name="connsiteX4" fmla="*/ 4236720 w 4236720"/>
              <a:gd name="connsiteY4" fmla="*/ 518160 h 518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6720" h="518160">
                <a:moveTo>
                  <a:pt x="0" y="0"/>
                </a:moveTo>
                <a:lnTo>
                  <a:pt x="1432560" y="0"/>
                </a:lnTo>
                <a:lnTo>
                  <a:pt x="1432560" y="264160"/>
                </a:lnTo>
                <a:lnTo>
                  <a:pt x="4236720" y="264160"/>
                </a:lnTo>
                <a:lnTo>
                  <a:pt x="4236720" y="51816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Freeform: Shape 6">
            <a:extLst>
              <a:ext uri="{FF2B5EF4-FFF2-40B4-BE49-F238E27FC236}">
                <a16:creationId xmlns:a16="http://schemas.microsoft.com/office/drawing/2014/main" id="{3119F927-0C00-4057-A6AD-E74DEEC9ABA7}"/>
              </a:ext>
            </a:extLst>
          </p:cNvPr>
          <p:cNvSpPr/>
          <p:nvPr userDrawn="1"/>
        </p:nvSpPr>
        <p:spPr>
          <a:xfrm>
            <a:off x="2403871" y="1499541"/>
            <a:ext cx="2133600" cy="1574800"/>
          </a:xfrm>
          <a:custGeom>
            <a:avLst/>
            <a:gdLst>
              <a:gd name="connsiteX0" fmla="*/ 1584960 w 2133600"/>
              <a:gd name="connsiteY0" fmla="*/ 1574800 h 1574800"/>
              <a:gd name="connsiteX1" fmla="*/ 2133600 w 2133600"/>
              <a:gd name="connsiteY1" fmla="*/ 1574800 h 1574800"/>
              <a:gd name="connsiteX2" fmla="*/ 2133600 w 2133600"/>
              <a:gd name="connsiteY2" fmla="*/ 487680 h 1574800"/>
              <a:gd name="connsiteX3" fmla="*/ 0 w 2133600"/>
              <a:gd name="connsiteY3" fmla="*/ 487680 h 1574800"/>
              <a:gd name="connsiteX4" fmla="*/ 0 w 2133600"/>
              <a:gd name="connsiteY4" fmla="*/ 0 h 157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1574800">
                <a:moveTo>
                  <a:pt x="1584960" y="1574800"/>
                </a:moveTo>
                <a:lnTo>
                  <a:pt x="2133600" y="1574800"/>
                </a:lnTo>
                <a:lnTo>
                  <a:pt x="2133600" y="487680"/>
                </a:lnTo>
                <a:lnTo>
                  <a:pt x="0" y="487680"/>
                </a:lnTo>
                <a:lnTo>
                  <a:pt x="0" y="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a:p>
        </p:txBody>
      </p:sp>
    </p:spTree>
    <p:extLst>
      <p:ext uri="{BB962C8B-B14F-4D97-AF65-F5344CB8AC3E}">
        <p14:creationId xmlns:p14="http://schemas.microsoft.com/office/powerpoint/2010/main" val="270921042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Instructions 4">
    <p:spTree>
      <p:nvGrpSpPr>
        <p:cNvPr id="1" name=""/>
        <p:cNvGrpSpPr/>
        <p:nvPr/>
      </p:nvGrpSpPr>
      <p:grpSpPr>
        <a:xfrm>
          <a:off x="0" y="0"/>
          <a:ext cx="0" cy="0"/>
          <a:chOff x="0" y="0"/>
          <a:chExt cx="0" cy="0"/>
        </a:xfrm>
      </p:grpSpPr>
      <p:pic>
        <p:nvPicPr>
          <p:cNvPr id="11" name="Picture 10" descr="A picture containing device, meter&#10;&#10;Description automatically generated">
            <a:extLst>
              <a:ext uri="{FF2B5EF4-FFF2-40B4-BE49-F238E27FC236}">
                <a16:creationId xmlns:a16="http://schemas.microsoft.com/office/drawing/2014/main" id="{1341CDC2-B1AD-46A0-AAF9-340A4C4C94F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06399" y="979487"/>
            <a:ext cx="10584000" cy="800100"/>
          </a:xfrm>
          <a:prstGeom prst="rect">
            <a:avLst/>
          </a:prstGeom>
        </p:spPr>
      </p:pic>
      <p:pic>
        <p:nvPicPr>
          <p:cNvPr id="18" name="Picture 17">
            <a:extLst>
              <a:ext uri="{FF2B5EF4-FFF2-40B4-BE49-F238E27FC236}">
                <a16:creationId xmlns:a16="http://schemas.microsoft.com/office/drawing/2014/main" id="{1E92D15B-CFE8-4586-A871-3003B72435C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203323" y="1193271"/>
            <a:ext cx="244977" cy="248180"/>
          </a:xfrm>
          <a:prstGeom prst="rect">
            <a:avLst/>
          </a:prstGeom>
        </p:spPr>
      </p:pic>
      <p:pic>
        <p:nvPicPr>
          <p:cNvPr id="19" name="Picture 18">
            <a:extLst>
              <a:ext uri="{FF2B5EF4-FFF2-40B4-BE49-F238E27FC236}">
                <a16:creationId xmlns:a16="http://schemas.microsoft.com/office/drawing/2014/main" id="{4F4303A3-1277-471D-819D-DB7875C2C664}"/>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4958346" y="1193270"/>
            <a:ext cx="244977" cy="276755"/>
          </a:xfrm>
          <a:prstGeom prst="rect">
            <a:avLst/>
          </a:prstGeom>
        </p:spPr>
      </p:pic>
      <p:sp>
        <p:nvSpPr>
          <p:cNvPr id="22" name="TextBox 21"/>
          <p:cNvSpPr txBox="1"/>
          <p:nvPr userDrawn="1"/>
        </p:nvSpPr>
        <p:spPr>
          <a:xfrm>
            <a:off x="806399" y="1985944"/>
            <a:ext cx="8242351" cy="2913081"/>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If you are adding text to a placeholder, simply click within the placeholder, then begin typing.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Use the Indent tool to navigate preset text styles, rather than manually modifying text, adding bullets, etc.</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The simplest way to add content other than text to a placeholder is by clicking the icon at the center </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of the placeholder and choosing the content you want to add.</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You can also drag an image file from your computer into the placeholder or right-click on the placeholder and use the menu that appears to place (and even change existing) content into the placeholder.</a:t>
            </a: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endParaRP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800" b="1" i="0" u="none" strike="noStrike" kern="1200" cap="none" spc="0" normalizeH="0" baseline="0" noProof="0">
              <a:ln>
                <a:noFill/>
              </a:ln>
              <a:solidFill>
                <a:schemeClr val="tx2"/>
              </a:solidFill>
              <a:effectLst/>
              <a:uLnTx/>
              <a:uFillTx/>
              <a:latin typeface="Arial Regular" charset="0"/>
              <a:ea typeface="Arial Regular" charset="0"/>
              <a:cs typeface="Arial Regular" charset="0"/>
            </a:endParaRP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800" b="1" i="0" u="none" strike="noStrike" kern="1200" cap="none" spc="0" normalizeH="0" baseline="0" noProof="0">
              <a:ln>
                <a:noFill/>
              </a:ln>
              <a:solidFill>
                <a:schemeClr val="tx2"/>
              </a:solidFill>
              <a:effectLst/>
              <a:uLnTx/>
              <a:uFillTx/>
              <a:latin typeface="Arial Regular" charset="0"/>
              <a:ea typeface="Arial Regular" charset="0"/>
              <a:cs typeface="Arial Regular" charset="0"/>
            </a:endParaRPr>
          </a:p>
        </p:txBody>
      </p:sp>
      <p:sp>
        <p:nvSpPr>
          <p:cNvPr id="8" name="TextBox 7"/>
          <p:cNvSpPr txBox="1"/>
          <p:nvPr userDrawn="1"/>
        </p:nvSpPr>
        <p:spPr>
          <a:xfrm>
            <a:off x="806399" y="4893717"/>
            <a:ext cx="10553952" cy="843523"/>
          </a:xfrm>
          <a:prstGeom prst="rect">
            <a:avLst/>
          </a:prstGeom>
          <a:noFill/>
        </p:spPr>
        <p:txBody>
          <a:bodyPr wrap="square" lIns="0" tIns="0" rIns="0" bIns="0" rtlCol="0">
            <a:noAutofit/>
          </a:bodyPr>
          <a:lstStyle/>
          <a:p>
            <a:pPr marL="0" marR="0" lvl="3" indent="0" algn="l" defTabSz="806846" rtl="0" eaLnBrk="1" fontAlgn="auto" latinLnBrk="0" hangingPunct="1">
              <a:lnSpc>
                <a:spcPct val="100000"/>
              </a:lnSpc>
              <a:spcBef>
                <a:spcPts val="1200"/>
              </a:spcBef>
              <a:spcAft>
                <a:spcPts val="0"/>
              </a:spcAft>
              <a:buClrTx/>
              <a:buSzTx/>
              <a:buFontTx/>
              <a:buNone/>
              <a:tabLst/>
              <a:defRPr/>
            </a:pPr>
            <a:r>
              <a:rPr kumimoji="0" lang="en-US" sz="1400" b="1" i="0" u="none" strike="noStrike" kern="1200" cap="none" spc="0" normalizeH="0" baseline="0" noProof="0">
                <a:ln>
                  <a:noFill/>
                </a:ln>
                <a:solidFill>
                  <a:schemeClr val="tx2"/>
                </a:solidFill>
                <a:effectLst/>
                <a:uLnTx/>
                <a:uFillTx/>
                <a:latin typeface="Arial Regular" charset="0"/>
                <a:ea typeface="Arial Regular" charset="0"/>
                <a:cs typeface="Arial Regular" charset="0"/>
              </a:rPr>
              <a:t>Margins and guidelines</a:t>
            </a:r>
          </a:p>
          <a:p>
            <a:pPr marL="0" marR="0" lvl="4" indent="0" algn="l" defTabSz="806846"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When adding or resizing elements in your slide, refer to guidelines to maintain proper alignment, spacing and margins. </a:t>
            </a:r>
            <a:b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b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To view guidelines, select the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View tab</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and check the checkbox next to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Guides</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t>
            </a:r>
          </a:p>
        </p:txBody>
      </p:sp>
      <p:sp>
        <p:nvSpPr>
          <p:cNvPr id="12" name="TextBox 11">
            <a:extLst>
              <a:ext uri="{FF2B5EF4-FFF2-40B4-BE49-F238E27FC236}">
                <a16:creationId xmlns:a16="http://schemas.microsoft.com/office/drawing/2014/main" id="{00F90716-BD58-48DC-800C-990BC67CE6D2}"/>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a:solidFill>
                  <a:schemeClr val="tx2"/>
                </a:solidFill>
              </a:rPr>
              <a:t>Quick reference guide</a:t>
            </a:r>
          </a:p>
        </p:txBody>
      </p:sp>
      <p:sp>
        <p:nvSpPr>
          <p:cNvPr id="13" name="Rectangle 12">
            <a:extLst>
              <a:ext uri="{FF2B5EF4-FFF2-40B4-BE49-F238E27FC236}">
                <a16:creationId xmlns:a16="http://schemas.microsoft.com/office/drawing/2014/main" id="{C8738BBA-7747-438D-82A4-8A51E8CFEFB1}"/>
              </a:ext>
            </a:extLst>
          </p:cNvPr>
          <p:cNvSpPr/>
          <p:nvPr userDrawn="1"/>
        </p:nvSpPr>
        <p:spPr>
          <a:xfrm>
            <a:off x="800919" y="625655"/>
            <a:ext cx="4611840" cy="369332"/>
          </a:xfrm>
          <a:prstGeom prst="rect">
            <a:avLst/>
          </a:prstGeom>
        </p:spPr>
        <p:txBody>
          <a:bodyPr wrap="none" lIns="0" tIns="0" rIns="0" bIns="0">
            <a:spAutoFit/>
          </a:bodyPr>
          <a:lstStyle/>
          <a:p>
            <a:r>
              <a:rPr lang="en-US" sz="2400" b="1">
                <a:solidFill>
                  <a:schemeClr val="tx2"/>
                </a:solidFill>
              </a:rPr>
              <a:t>Adding content to placeholders</a:t>
            </a:r>
          </a:p>
        </p:txBody>
      </p:sp>
      <p:sp>
        <p:nvSpPr>
          <p:cNvPr id="14" name="Line 11">
            <a:extLst>
              <a:ext uri="{FF2B5EF4-FFF2-40B4-BE49-F238E27FC236}">
                <a16:creationId xmlns:a16="http://schemas.microsoft.com/office/drawing/2014/main" id="{958D35BB-FC84-4B54-8F75-F124892C06D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0" name="Rectangle 19">
            <a:extLst>
              <a:ext uri="{FF2B5EF4-FFF2-40B4-BE49-F238E27FC236}">
                <a16:creationId xmlns:a16="http://schemas.microsoft.com/office/drawing/2014/main" id="{4D76683B-EC35-45EC-9B9E-826AB4185E40}"/>
              </a:ext>
            </a:extLst>
          </p:cNvPr>
          <p:cNvSpPr/>
          <p:nvPr userDrawn="1"/>
        </p:nvSpPr>
        <p:spPr>
          <a:xfrm>
            <a:off x="5206012" y="1193270"/>
            <a:ext cx="206861" cy="219372"/>
          </a:xfrm>
          <a:prstGeom prst="rect">
            <a:avLst/>
          </a:prstGeom>
          <a:solidFill>
            <a:schemeClr val="tx2">
              <a:alpha val="3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F1868793-695A-437F-B4C9-351F06B880BA}"/>
              </a:ext>
            </a:extLst>
          </p:cNvPr>
          <p:cNvSpPr/>
          <p:nvPr userDrawn="1"/>
        </p:nvSpPr>
        <p:spPr>
          <a:xfrm>
            <a:off x="4994079" y="1193270"/>
            <a:ext cx="206861" cy="219372"/>
          </a:xfrm>
          <a:prstGeom prst="rect">
            <a:avLst/>
          </a:prstGeom>
          <a:solidFill>
            <a:schemeClr val="bg2">
              <a:alpha val="3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CFCDC32C-0E2C-4822-9E4F-B258F9A144AB}"/>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9780588" y="2399618"/>
            <a:ext cx="1162050" cy="790575"/>
          </a:xfrm>
          <a:prstGeom prst="rect">
            <a:avLst/>
          </a:prstGeom>
          <a:ln w="6350">
            <a:solidFill>
              <a:schemeClr val="tx2"/>
            </a:solidFill>
          </a:ln>
        </p:spPr>
      </p:pic>
      <p:cxnSp>
        <p:nvCxnSpPr>
          <p:cNvPr id="7" name="Straight Arrow Connector 6">
            <a:extLst>
              <a:ext uri="{FF2B5EF4-FFF2-40B4-BE49-F238E27FC236}">
                <a16:creationId xmlns:a16="http://schemas.microsoft.com/office/drawing/2014/main" id="{5E210CCD-C92E-4ACD-95EC-A249B304AE00}"/>
              </a:ext>
            </a:extLst>
          </p:cNvPr>
          <p:cNvCxnSpPr>
            <a:cxnSpLocks/>
          </p:cNvCxnSpPr>
          <p:nvPr userDrawn="1"/>
        </p:nvCxnSpPr>
        <p:spPr>
          <a:xfrm>
            <a:off x="8710413" y="2683962"/>
            <a:ext cx="1041600" cy="0"/>
          </a:xfrm>
          <a:prstGeom prst="straightConnector1">
            <a:avLst/>
          </a:pr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cxnSp>
      <p:pic>
        <p:nvPicPr>
          <p:cNvPr id="23" name="Picture 22">
            <a:extLst>
              <a:ext uri="{FF2B5EF4-FFF2-40B4-BE49-F238E27FC236}">
                <a16:creationId xmlns:a16="http://schemas.microsoft.com/office/drawing/2014/main" id="{82CB623B-8383-48C8-92D9-21B551175835}"/>
              </a:ext>
            </a:extLst>
          </p:cNvPr>
          <p:cNvPicPr>
            <a:picLocks noChangeAspect="1"/>
          </p:cNvPicPr>
          <p:nvPr userDrawn="1"/>
        </p:nvPicPr>
        <p:blipFill>
          <a:blip r:embed="rId6">
            <a:extLst>
              <a:ext uri="{28A0092B-C50C-407E-A947-70E740481C1C}">
                <a14:useLocalDpi xmlns:a14="http://schemas.microsoft.com/office/drawing/2010/main"/>
              </a:ext>
            </a:extLst>
          </a:blip>
          <a:srcRect/>
          <a:stretch/>
        </p:blipFill>
        <p:spPr>
          <a:xfrm>
            <a:off x="806399" y="3917692"/>
            <a:ext cx="10584000" cy="800100"/>
          </a:xfrm>
          <a:prstGeom prst="rect">
            <a:avLst/>
          </a:prstGeom>
        </p:spPr>
      </p:pic>
      <p:sp>
        <p:nvSpPr>
          <p:cNvPr id="24" name="Rectangle 23">
            <a:extLst>
              <a:ext uri="{FF2B5EF4-FFF2-40B4-BE49-F238E27FC236}">
                <a16:creationId xmlns:a16="http://schemas.microsoft.com/office/drawing/2014/main" id="{BBBF40B4-45AB-4BD4-B35A-4CB0D49AD866}"/>
              </a:ext>
            </a:extLst>
          </p:cNvPr>
          <p:cNvSpPr/>
          <p:nvPr userDrawn="1"/>
        </p:nvSpPr>
        <p:spPr>
          <a:xfrm>
            <a:off x="3291840" y="4103984"/>
            <a:ext cx="480060" cy="462592"/>
          </a:xfrm>
          <a:prstGeom prst="rect">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Freeform: Shape 25">
            <a:extLst>
              <a:ext uri="{FF2B5EF4-FFF2-40B4-BE49-F238E27FC236}">
                <a16:creationId xmlns:a16="http://schemas.microsoft.com/office/drawing/2014/main" id="{80CB3C5E-5444-4840-9CB4-A90E680F878D}"/>
              </a:ext>
            </a:extLst>
          </p:cNvPr>
          <p:cNvSpPr/>
          <p:nvPr userDrawn="1"/>
        </p:nvSpPr>
        <p:spPr>
          <a:xfrm>
            <a:off x="5200650" y="1419225"/>
            <a:ext cx="3724275" cy="695325"/>
          </a:xfrm>
          <a:custGeom>
            <a:avLst/>
            <a:gdLst>
              <a:gd name="connsiteX0" fmla="*/ 3552825 w 3724275"/>
              <a:gd name="connsiteY0" fmla="*/ 695325 h 695325"/>
              <a:gd name="connsiteX1" fmla="*/ 3724275 w 3724275"/>
              <a:gd name="connsiteY1" fmla="*/ 695325 h 695325"/>
              <a:gd name="connsiteX2" fmla="*/ 3724275 w 3724275"/>
              <a:gd name="connsiteY2" fmla="*/ 466725 h 695325"/>
              <a:gd name="connsiteX3" fmla="*/ 0 w 3724275"/>
              <a:gd name="connsiteY3" fmla="*/ 466725 h 695325"/>
              <a:gd name="connsiteX4" fmla="*/ 0 w 3724275"/>
              <a:gd name="connsiteY4" fmla="*/ 0 h 695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4275" h="695325">
                <a:moveTo>
                  <a:pt x="3552825" y="695325"/>
                </a:moveTo>
                <a:lnTo>
                  <a:pt x="3724275" y="695325"/>
                </a:lnTo>
                <a:lnTo>
                  <a:pt x="3724275" y="466725"/>
                </a:lnTo>
                <a:lnTo>
                  <a:pt x="0" y="466725"/>
                </a:lnTo>
                <a:lnTo>
                  <a:pt x="0" y="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a:p>
        </p:txBody>
      </p:sp>
      <p:sp>
        <p:nvSpPr>
          <p:cNvPr id="27" name="Freeform: Shape 26">
            <a:extLst>
              <a:ext uri="{FF2B5EF4-FFF2-40B4-BE49-F238E27FC236}">
                <a16:creationId xmlns:a16="http://schemas.microsoft.com/office/drawing/2014/main" id="{EC2B33CA-FABC-4792-9A2E-237FAEB0548B}"/>
              </a:ext>
            </a:extLst>
          </p:cNvPr>
          <p:cNvSpPr/>
          <p:nvPr userDrawn="1"/>
        </p:nvSpPr>
        <p:spPr>
          <a:xfrm>
            <a:off x="2962275" y="4610100"/>
            <a:ext cx="542925" cy="400050"/>
          </a:xfrm>
          <a:custGeom>
            <a:avLst/>
            <a:gdLst>
              <a:gd name="connsiteX0" fmla="*/ 0 w 542925"/>
              <a:gd name="connsiteY0" fmla="*/ 400050 h 400050"/>
              <a:gd name="connsiteX1" fmla="*/ 542925 w 542925"/>
              <a:gd name="connsiteY1" fmla="*/ 400050 h 400050"/>
              <a:gd name="connsiteX2" fmla="*/ 542925 w 542925"/>
              <a:gd name="connsiteY2" fmla="*/ 0 h 400050"/>
            </a:gdLst>
            <a:ahLst/>
            <a:cxnLst>
              <a:cxn ang="0">
                <a:pos x="connsiteX0" y="connsiteY0"/>
              </a:cxn>
              <a:cxn ang="0">
                <a:pos x="connsiteX1" y="connsiteY1"/>
              </a:cxn>
              <a:cxn ang="0">
                <a:pos x="connsiteX2" y="connsiteY2"/>
              </a:cxn>
            </a:cxnLst>
            <a:rect l="l" t="t" r="r" b="b"/>
            <a:pathLst>
              <a:path w="542925" h="400050">
                <a:moveTo>
                  <a:pt x="0" y="400050"/>
                </a:moveTo>
                <a:lnTo>
                  <a:pt x="542925" y="400050"/>
                </a:lnTo>
                <a:lnTo>
                  <a:pt x="542925" y="0"/>
                </a:lnTo>
              </a:path>
            </a:pathLst>
          </a:custGeom>
          <a:noFill/>
          <a:ln w="6350">
            <a:solidFill>
              <a:schemeClr val="accent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a:p>
        </p:txBody>
      </p:sp>
    </p:spTree>
    <p:extLst>
      <p:ext uri="{BB962C8B-B14F-4D97-AF65-F5344CB8AC3E}">
        <p14:creationId xmlns:p14="http://schemas.microsoft.com/office/powerpoint/2010/main" val="46538166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userDrawn="1">
  <p:cSld name="1_Instructions 6">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00F90716-BD58-48DC-800C-990BC67CE6D2}"/>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a:solidFill>
                  <a:schemeClr val="tx2"/>
                </a:solidFill>
              </a:rPr>
              <a:t>Quick reference guide</a:t>
            </a:r>
          </a:p>
        </p:txBody>
      </p:sp>
      <p:sp>
        <p:nvSpPr>
          <p:cNvPr id="13" name="Rectangle 12">
            <a:extLst>
              <a:ext uri="{FF2B5EF4-FFF2-40B4-BE49-F238E27FC236}">
                <a16:creationId xmlns:a16="http://schemas.microsoft.com/office/drawing/2014/main" id="{C8738BBA-7747-438D-82A4-8A51E8CFEFB1}"/>
              </a:ext>
            </a:extLst>
          </p:cNvPr>
          <p:cNvSpPr/>
          <p:nvPr userDrawn="1"/>
        </p:nvSpPr>
        <p:spPr>
          <a:xfrm>
            <a:off x="800919" y="620205"/>
            <a:ext cx="4611840" cy="369332"/>
          </a:xfrm>
          <a:prstGeom prst="rect">
            <a:avLst/>
          </a:prstGeom>
        </p:spPr>
        <p:txBody>
          <a:bodyPr wrap="none" lIns="0" tIns="0" rIns="0" bIns="0">
            <a:spAutoFit/>
          </a:bodyPr>
          <a:lstStyle/>
          <a:p>
            <a:r>
              <a:rPr lang="en-US" sz="2400" b="1">
                <a:solidFill>
                  <a:schemeClr val="tx2"/>
                </a:solidFill>
              </a:rPr>
              <a:t>Adding content to placeholders</a:t>
            </a:r>
          </a:p>
        </p:txBody>
      </p:sp>
      <p:sp>
        <p:nvSpPr>
          <p:cNvPr id="14" name="Line 11">
            <a:extLst>
              <a:ext uri="{FF2B5EF4-FFF2-40B4-BE49-F238E27FC236}">
                <a16:creationId xmlns:a16="http://schemas.microsoft.com/office/drawing/2014/main" id="{958D35BB-FC84-4B54-8F75-F124892C06DC}"/>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 name="TextBox 43">
            <a:extLst>
              <a:ext uri="{FF2B5EF4-FFF2-40B4-BE49-F238E27FC236}">
                <a16:creationId xmlns:a16="http://schemas.microsoft.com/office/drawing/2014/main" id="{EBC56938-B978-454C-814B-52EF090A2DE4}"/>
              </a:ext>
            </a:extLst>
          </p:cNvPr>
          <p:cNvSpPr txBox="1"/>
          <p:nvPr userDrawn="1"/>
        </p:nvSpPr>
        <p:spPr>
          <a:xfrm>
            <a:off x="814386" y="1957388"/>
            <a:ext cx="4824413" cy="3884464"/>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Do not drag and drop or copy/paste whole slides into your presentation </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(unless they were constructed from the exact same theme). This will transfer a new Master theme into your template (when using </a:t>
            </a:r>
            <a:r>
              <a:rPr kumimoji="0" lang="en-US" sz="1400" b="0" i="1" u="none" strike="noStrike" kern="1200" cap="none" spc="0" normalizeH="0" baseline="0" noProof="0">
                <a:ln>
                  <a:noFill/>
                </a:ln>
                <a:solidFill>
                  <a:schemeClr val="tx2"/>
                </a:solidFill>
                <a:effectLst/>
                <a:uLnTx/>
                <a:uFillTx/>
                <a:latin typeface="Arial Regular" charset="0"/>
                <a:ea typeface="Arial Regular" charset="0"/>
                <a:cs typeface="Arial Regular" charset="0"/>
              </a:rPr>
              <a:t>source formatting</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or a new layout into your Master theme (when using </a:t>
            </a:r>
            <a:r>
              <a:rPr kumimoji="0" lang="en-US" sz="1400" b="0" i="1" u="none" strike="noStrike" kern="1200" cap="none" spc="0" normalizeH="0" baseline="0" noProof="0">
                <a:ln>
                  <a:noFill/>
                </a:ln>
                <a:solidFill>
                  <a:schemeClr val="tx2"/>
                </a:solidFill>
                <a:effectLst/>
                <a:uLnTx/>
                <a:uFillTx/>
                <a:latin typeface="Arial Regular" charset="0"/>
                <a:ea typeface="Arial Regular" charset="0"/>
                <a:cs typeface="Arial Regular" charset="0"/>
              </a:rPr>
              <a:t>destination theme</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which often results in inconsistent headers, footers, margins and general formatting.</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Instead,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always start by selecting a layout from your Master theme</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then copy/paste bodies of text from a text box in your old presentation file to your new presentation file. Choose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Keep Text Only</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then use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Indent</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buttons to format text.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This method will preserve the integrity of your Master theme</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Do not copy/paste images from one file to another. Instead, save the image on your computer, then upload the image to the image placeholder within your selected layout.</a:t>
            </a: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800" b="1" i="0" u="none" strike="noStrike" kern="1200" cap="none" spc="0" normalizeH="0" baseline="0" noProof="0">
              <a:ln>
                <a:noFill/>
              </a:ln>
              <a:solidFill>
                <a:schemeClr val="tx2"/>
              </a:solidFill>
              <a:effectLst/>
              <a:uLnTx/>
              <a:uFillTx/>
              <a:latin typeface="Arial Regular" charset="0"/>
              <a:ea typeface="Arial Regular" charset="0"/>
              <a:cs typeface="Arial Regular" charset="0"/>
            </a:endParaRPr>
          </a:p>
        </p:txBody>
      </p:sp>
    </p:spTree>
    <p:extLst>
      <p:ext uri="{BB962C8B-B14F-4D97-AF65-F5344CB8AC3E}">
        <p14:creationId xmlns:p14="http://schemas.microsoft.com/office/powerpoint/2010/main" val="604238962"/>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Instructions 5">
    <p:spTree>
      <p:nvGrpSpPr>
        <p:cNvPr id="1" name=""/>
        <p:cNvGrpSpPr/>
        <p:nvPr/>
      </p:nvGrpSpPr>
      <p:grpSpPr>
        <a:xfrm>
          <a:off x="0" y="0"/>
          <a:ext cx="0" cy="0"/>
          <a:chOff x="0" y="0"/>
          <a:chExt cx="0" cy="0"/>
        </a:xfrm>
      </p:grpSpPr>
      <p:sp>
        <p:nvSpPr>
          <p:cNvPr id="22" name="TextBox 21"/>
          <p:cNvSpPr txBox="1"/>
          <p:nvPr userDrawn="1"/>
        </p:nvSpPr>
        <p:spPr>
          <a:xfrm>
            <a:off x="814386" y="1957388"/>
            <a:ext cx="4824413" cy="3884464"/>
          </a:xfrm>
          <a:prstGeom prst="rect">
            <a:avLst/>
          </a:prstGeom>
          <a:noFill/>
        </p:spPr>
        <p:txBody>
          <a:bodyPr wrap="square" lIns="0" tIns="0" rIns="0" bIns="0" rtlCol="0">
            <a:noAutofit/>
          </a:bodyPr>
          <a:lstStyle/>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Do not drag and drop or copy/paste whole slides into your presentation </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(unless they were constructed from the exact same theme). This will transfer a new Master theme into your template (when using </a:t>
            </a:r>
            <a:r>
              <a:rPr kumimoji="0" lang="en-US" sz="1400" b="0" i="1" u="none" strike="noStrike" kern="1200" cap="none" spc="0" normalizeH="0" baseline="0" noProof="0">
                <a:ln>
                  <a:noFill/>
                </a:ln>
                <a:solidFill>
                  <a:schemeClr val="tx2"/>
                </a:solidFill>
                <a:effectLst/>
                <a:uLnTx/>
                <a:uFillTx/>
                <a:latin typeface="Arial Regular" charset="0"/>
                <a:ea typeface="Arial Regular" charset="0"/>
                <a:cs typeface="Arial Regular" charset="0"/>
              </a:rPr>
              <a:t>source formatting</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or a new layout into your Master theme (when using </a:t>
            </a:r>
            <a:r>
              <a:rPr kumimoji="0" lang="en-US" sz="1400" b="0" i="1" u="none" strike="noStrike" kern="1200" cap="none" spc="0" normalizeH="0" baseline="0" noProof="0">
                <a:ln>
                  <a:noFill/>
                </a:ln>
                <a:solidFill>
                  <a:schemeClr val="tx2"/>
                </a:solidFill>
                <a:effectLst/>
                <a:uLnTx/>
                <a:uFillTx/>
                <a:latin typeface="Arial Regular" charset="0"/>
                <a:ea typeface="Arial Regular" charset="0"/>
                <a:cs typeface="Arial Regular" charset="0"/>
              </a:rPr>
              <a:t>destination theme</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which often results in inconsistent headers, footers, margins and general formatting.</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Instead,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always start by selecting a layout from your Master theme</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then copy/paste bodies of text from a text box in your old presentation file to your new presentation file. Choose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Keep Text Only</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then use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Indent</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 buttons to format text. </a:t>
            </a:r>
            <a:r>
              <a:rPr kumimoji="0" lang="en-US" sz="1400" b="0" i="0" u="sng" strike="noStrike" kern="1200" cap="none" spc="0" normalizeH="0" baseline="0" noProof="0">
                <a:ln>
                  <a:noFill/>
                </a:ln>
                <a:solidFill>
                  <a:schemeClr val="tx2"/>
                </a:solidFill>
                <a:effectLst/>
                <a:uLnTx/>
                <a:uFillTx/>
                <a:latin typeface="Arial Regular" charset="0"/>
                <a:ea typeface="Arial Regular" charset="0"/>
                <a:cs typeface="Arial Regular" charset="0"/>
              </a:rPr>
              <a:t>This method will preserve the integrity of your Master theme</a:t>
            </a: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a:t>
            </a:r>
          </a:p>
          <a:p>
            <a:pPr marL="0" marR="0" lvl="4" indent="0" algn="l" defTabSz="806846" rtl="0" eaLnBrk="1" fontAlgn="auto" latinLnBrk="0" hangingPunct="1">
              <a:lnSpc>
                <a:spcPct val="100000"/>
              </a:lnSpc>
              <a:spcBef>
                <a:spcPts val="1200"/>
              </a:spcBef>
              <a:spcAft>
                <a:spcPts val="0"/>
              </a:spcAft>
              <a:buClr>
                <a:srgbClr val="000000"/>
              </a:buClr>
              <a:buSzTx/>
              <a:buFontTx/>
              <a:buNone/>
              <a:tabLst/>
              <a:defRPr/>
            </a:pPr>
            <a:r>
              <a:rPr kumimoji="0" lang="en-US" sz="1400" b="0" i="0" u="none" strike="noStrike" kern="1200" cap="none" spc="0" normalizeH="0" baseline="0" noProof="0">
                <a:ln>
                  <a:noFill/>
                </a:ln>
                <a:solidFill>
                  <a:schemeClr val="tx2"/>
                </a:solidFill>
                <a:effectLst/>
                <a:uLnTx/>
                <a:uFillTx/>
                <a:latin typeface="Arial Regular" charset="0"/>
                <a:ea typeface="Arial Regular" charset="0"/>
                <a:cs typeface="Arial Regular" charset="0"/>
              </a:rPr>
              <a:t>Do not copy/paste images from one file to another. Instead, save the image on your computer, then upload the image to the image placeholder within your selected layout.</a:t>
            </a:r>
          </a:p>
          <a:p>
            <a:pPr marL="0" marR="0" lvl="3" indent="0" algn="l" defTabSz="806846" rtl="0" eaLnBrk="1" fontAlgn="auto" latinLnBrk="0" hangingPunct="1">
              <a:lnSpc>
                <a:spcPct val="100000"/>
              </a:lnSpc>
              <a:spcBef>
                <a:spcPts val="1200"/>
              </a:spcBef>
              <a:spcAft>
                <a:spcPts val="0"/>
              </a:spcAft>
              <a:buClrTx/>
              <a:buSzTx/>
              <a:buFontTx/>
              <a:buNone/>
              <a:tabLst/>
              <a:defRPr/>
            </a:pPr>
            <a:endParaRPr kumimoji="0" lang="en-US" sz="1800" b="1" i="0" u="none" strike="noStrike" kern="1200" cap="none" spc="0" normalizeH="0" baseline="0" noProof="0">
              <a:ln>
                <a:noFill/>
              </a:ln>
              <a:solidFill>
                <a:schemeClr val="tx2"/>
              </a:solidFill>
              <a:effectLst/>
              <a:uLnTx/>
              <a:uFillTx/>
              <a:latin typeface="Arial Regular" charset="0"/>
              <a:ea typeface="Arial Regular" charset="0"/>
              <a:cs typeface="Arial Regular" charset="0"/>
            </a:endParaRPr>
          </a:p>
        </p:txBody>
      </p:sp>
      <p:grpSp>
        <p:nvGrpSpPr>
          <p:cNvPr id="2" name="Group 1"/>
          <p:cNvGrpSpPr/>
          <p:nvPr userDrawn="1"/>
        </p:nvGrpSpPr>
        <p:grpSpPr>
          <a:xfrm>
            <a:off x="6750504" y="1957388"/>
            <a:ext cx="4358367" cy="3743964"/>
            <a:chOff x="6660017" y="1600200"/>
            <a:chExt cx="4358367" cy="3743964"/>
          </a:xfrm>
        </p:grpSpPr>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660017" y="1600200"/>
              <a:ext cx="4358367" cy="3672960"/>
            </a:xfrm>
            <a:prstGeom prst="rect">
              <a:avLst/>
            </a:prstGeom>
            <a:ln w="3175">
              <a:solidFill>
                <a:schemeClr val="bg1">
                  <a:lumMod val="85000"/>
                </a:schemeClr>
              </a:solidFill>
            </a:ln>
            <a:effectLst>
              <a:outerShdw blurRad="50800" dist="38100" dir="2700000" algn="tl" rotWithShape="0">
                <a:prstClr val="black">
                  <a:alpha val="20000"/>
                </a:prstClr>
              </a:outerShdw>
            </a:effectLst>
          </p:spPr>
        </p:pic>
        <p:sp>
          <p:nvSpPr>
            <p:cNvPr id="15" name="Rectangle 14"/>
            <p:cNvSpPr/>
            <p:nvPr userDrawn="1"/>
          </p:nvSpPr>
          <p:spPr>
            <a:xfrm>
              <a:off x="7336347" y="4672071"/>
              <a:ext cx="1395885" cy="672093"/>
            </a:xfrm>
            <a:prstGeom prst="rect">
              <a:avLst/>
            </a:prstGeom>
            <a:solidFill>
              <a:srgbClr val="00B9E4">
                <a:alpha val="30000"/>
              </a:srgbClr>
            </a:solidFill>
            <a:ln w="28575">
              <a:solidFill>
                <a:srgbClr val="00B9E4"/>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12" name="TextBox 11">
            <a:extLst>
              <a:ext uri="{FF2B5EF4-FFF2-40B4-BE49-F238E27FC236}">
                <a16:creationId xmlns:a16="http://schemas.microsoft.com/office/drawing/2014/main" id="{2218A6AA-401A-4A4F-AE36-B98DAC109E90}"/>
              </a:ext>
            </a:extLst>
          </p:cNvPr>
          <p:cNvSpPr txBox="1"/>
          <p:nvPr userDrawn="1"/>
        </p:nvSpPr>
        <p:spPr>
          <a:xfrm>
            <a:off x="814387" y="207440"/>
            <a:ext cx="8115301" cy="228600"/>
          </a:xfrm>
          <a:prstGeom prst="rect">
            <a:avLst/>
          </a:prstGeom>
          <a:noFill/>
        </p:spPr>
        <p:txBody>
          <a:bodyPr wrap="square" lIns="0" tIns="0" rIns="0" bIns="0" rtlCol="0">
            <a:noAutofit/>
          </a:bodyPr>
          <a:lstStyle/>
          <a:p>
            <a:pPr>
              <a:lnSpc>
                <a:spcPct val="90000"/>
              </a:lnSpc>
            </a:pPr>
            <a:r>
              <a:rPr lang="en-US" sz="1400" b="0">
                <a:solidFill>
                  <a:schemeClr val="tx2"/>
                </a:solidFill>
              </a:rPr>
              <a:t>Quick reference guide</a:t>
            </a:r>
          </a:p>
        </p:txBody>
      </p:sp>
      <p:sp>
        <p:nvSpPr>
          <p:cNvPr id="13" name="Rectangle 12">
            <a:extLst>
              <a:ext uri="{FF2B5EF4-FFF2-40B4-BE49-F238E27FC236}">
                <a16:creationId xmlns:a16="http://schemas.microsoft.com/office/drawing/2014/main" id="{C0340554-76DF-4F7B-9419-1F2F45360183}"/>
              </a:ext>
            </a:extLst>
          </p:cNvPr>
          <p:cNvSpPr/>
          <p:nvPr userDrawn="1"/>
        </p:nvSpPr>
        <p:spPr>
          <a:xfrm>
            <a:off x="800919" y="625655"/>
            <a:ext cx="6718827" cy="369332"/>
          </a:xfrm>
          <a:prstGeom prst="rect">
            <a:avLst/>
          </a:prstGeom>
        </p:spPr>
        <p:txBody>
          <a:bodyPr wrap="none" lIns="0" tIns="0" rIns="0" bIns="0">
            <a:spAutoFit/>
          </a:bodyPr>
          <a:lstStyle/>
          <a:p>
            <a:r>
              <a:rPr lang="en-GB" sz="2400" b="1">
                <a:solidFill>
                  <a:schemeClr val="tx2"/>
                </a:solidFill>
              </a:rPr>
              <a:t>Transferring content from other presentations</a:t>
            </a:r>
          </a:p>
        </p:txBody>
      </p:sp>
      <p:sp>
        <p:nvSpPr>
          <p:cNvPr id="14" name="Line 11">
            <a:extLst>
              <a:ext uri="{FF2B5EF4-FFF2-40B4-BE49-F238E27FC236}">
                <a16:creationId xmlns:a16="http://schemas.microsoft.com/office/drawing/2014/main" id="{4EDC4516-1146-4E75-9CC5-8609D4A05B57}"/>
              </a:ext>
            </a:extLst>
          </p:cNvPr>
          <p:cNvSpPr>
            <a:spLocks noChangeShapeType="1"/>
          </p:cNvSpPr>
          <p:nvPr userDrawn="1"/>
        </p:nvSpPr>
        <p:spPr bwMode="auto">
          <a:xfrm>
            <a:off x="614363" y="0"/>
            <a:ext cx="0" cy="984250"/>
          </a:xfrm>
          <a:prstGeom prst="line">
            <a:avLst/>
          </a:prstGeom>
          <a:noFill/>
          <a:ln w="34925"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040154533"/>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theme" Target="../theme/theme1.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0" name="Grid" hidden="1">
            <a:extLst>
              <a:ext uri="{FF2B5EF4-FFF2-40B4-BE49-F238E27FC236}">
                <a16:creationId xmlns:a16="http://schemas.microsoft.com/office/drawing/2014/main" id="{F91B3BBA-4691-431D-9C8B-99091B049A48}"/>
              </a:ext>
            </a:extLst>
          </p:cNvPr>
          <p:cNvGrpSpPr/>
          <p:nvPr/>
        </p:nvGrpSpPr>
        <p:grpSpPr>
          <a:xfrm>
            <a:off x="-1" y="-148430"/>
            <a:ext cx="12283795" cy="7006431"/>
            <a:chOff x="-1" y="-148430"/>
            <a:chExt cx="12283795" cy="7006431"/>
          </a:xfrm>
        </p:grpSpPr>
        <p:grpSp>
          <p:nvGrpSpPr>
            <p:cNvPr id="45" name="Group 44">
              <a:extLst>
                <a:ext uri="{FF2B5EF4-FFF2-40B4-BE49-F238E27FC236}">
                  <a16:creationId xmlns:a16="http://schemas.microsoft.com/office/drawing/2014/main" id="{221809CE-45BD-40B0-8472-F85E1D724B15}"/>
                </a:ext>
              </a:extLst>
            </p:cNvPr>
            <p:cNvGrpSpPr/>
            <p:nvPr/>
          </p:nvGrpSpPr>
          <p:grpSpPr>
            <a:xfrm>
              <a:off x="-1" y="-148430"/>
              <a:ext cx="12191999" cy="18000"/>
              <a:chOff x="354969" y="-148430"/>
              <a:chExt cx="11837031" cy="82551"/>
            </a:xfrm>
          </p:grpSpPr>
          <p:grpSp>
            <p:nvGrpSpPr>
              <p:cNvPr id="14" name="Group 13">
                <a:extLst>
                  <a:ext uri="{FF2B5EF4-FFF2-40B4-BE49-F238E27FC236}">
                    <a16:creationId xmlns:a16="http://schemas.microsoft.com/office/drawing/2014/main" id="{05CA96C9-9B4E-4B5B-A277-CA49973B6225}"/>
                  </a:ext>
                </a:extLst>
              </p:cNvPr>
              <p:cNvGrpSpPr/>
              <p:nvPr/>
            </p:nvGrpSpPr>
            <p:grpSpPr>
              <a:xfrm>
                <a:off x="10415586" y="-148430"/>
                <a:ext cx="1776414" cy="82551"/>
                <a:chOff x="10044000" y="-148430"/>
                <a:chExt cx="1776414" cy="82551"/>
              </a:xfrm>
            </p:grpSpPr>
            <p:sp>
              <p:nvSpPr>
                <p:cNvPr id="10" name="Rectangle 9">
                  <a:extLst>
                    <a:ext uri="{FF2B5EF4-FFF2-40B4-BE49-F238E27FC236}">
                      <a16:creationId xmlns:a16="http://schemas.microsoft.com/office/drawing/2014/main" id="{50F72AC4-C1AF-4CE9-A444-D25887E0A6AD}"/>
                    </a:ext>
                  </a:extLst>
                </p:cNvPr>
                <p:cNvSpPr/>
                <p:nvPr/>
              </p:nvSpPr>
              <p:spPr>
                <a:xfrm>
                  <a:off x="10044000"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Group 12">
                  <a:extLst>
                    <a:ext uri="{FF2B5EF4-FFF2-40B4-BE49-F238E27FC236}">
                      <a16:creationId xmlns:a16="http://schemas.microsoft.com/office/drawing/2014/main" id="{D10176F0-24D6-4B9A-B0FD-CD0DBE2D504C}"/>
                    </a:ext>
                  </a:extLst>
                </p:cNvPr>
                <p:cNvGrpSpPr/>
                <p:nvPr/>
              </p:nvGrpSpPr>
              <p:grpSpPr>
                <a:xfrm>
                  <a:off x="10636138" y="-148430"/>
                  <a:ext cx="1184276" cy="82551"/>
                  <a:chOff x="10636138" y="-148430"/>
                  <a:chExt cx="1184276" cy="82551"/>
                </a:xfrm>
              </p:grpSpPr>
              <p:sp>
                <p:nvSpPr>
                  <p:cNvPr id="9" name="Rectangle 8">
                    <a:extLst>
                      <a:ext uri="{FF2B5EF4-FFF2-40B4-BE49-F238E27FC236}">
                        <a16:creationId xmlns:a16="http://schemas.microsoft.com/office/drawing/2014/main" id="{63C483CB-9C0E-4E16-A1FE-793C6B30E609}"/>
                      </a:ext>
                    </a:extLst>
                  </p:cNvPr>
                  <p:cNvSpPr/>
                  <p:nvPr/>
                </p:nvSpPr>
                <p:spPr>
                  <a:xfrm>
                    <a:off x="11228276"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5A0D84CC-37CA-4112-B8B3-4C38B313481C}"/>
                      </a:ext>
                    </a:extLst>
                  </p:cNvPr>
                  <p:cNvSpPr/>
                  <p:nvPr/>
                </p:nvSpPr>
                <p:spPr>
                  <a:xfrm>
                    <a:off x="10636138" y="-148430"/>
                    <a:ext cx="592138"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5" name="Group 14">
                <a:extLst>
                  <a:ext uri="{FF2B5EF4-FFF2-40B4-BE49-F238E27FC236}">
                    <a16:creationId xmlns:a16="http://schemas.microsoft.com/office/drawing/2014/main" id="{3728E022-1E4C-4D89-8223-2C6E8DF748A6}"/>
                  </a:ext>
                </a:extLst>
              </p:cNvPr>
              <p:cNvGrpSpPr/>
              <p:nvPr/>
            </p:nvGrpSpPr>
            <p:grpSpPr>
              <a:xfrm>
                <a:off x="8639172" y="-148430"/>
                <a:ext cx="1776414" cy="82551"/>
                <a:chOff x="10044000" y="-148430"/>
                <a:chExt cx="1776414" cy="82551"/>
              </a:xfrm>
              <a:solidFill>
                <a:schemeClr val="tx2"/>
              </a:solidFill>
            </p:grpSpPr>
            <p:sp>
              <p:nvSpPr>
                <p:cNvPr id="16" name="Rectangle 15">
                  <a:extLst>
                    <a:ext uri="{FF2B5EF4-FFF2-40B4-BE49-F238E27FC236}">
                      <a16:creationId xmlns:a16="http://schemas.microsoft.com/office/drawing/2014/main" id="{2D61436C-4EA9-4D32-AB79-846AA5B2189A}"/>
                    </a:ext>
                  </a:extLst>
                </p:cNvPr>
                <p:cNvSpPr/>
                <p:nvPr/>
              </p:nvSpPr>
              <p:spPr>
                <a:xfrm>
                  <a:off x="10044000"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 name="Group 16">
                  <a:extLst>
                    <a:ext uri="{FF2B5EF4-FFF2-40B4-BE49-F238E27FC236}">
                      <a16:creationId xmlns:a16="http://schemas.microsoft.com/office/drawing/2014/main" id="{00491CF1-3F79-46B6-822C-56D84E04E8C5}"/>
                    </a:ext>
                  </a:extLst>
                </p:cNvPr>
                <p:cNvGrpSpPr/>
                <p:nvPr/>
              </p:nvGrpSpPr>
              <p:grpSpPr>
                <a:xfrm>
                  <a:off x="10636138" y="-148430"/>
                  <a:ext cx="1184276" cy="82551"/>
                  <a:chOff x="10636138" y="-148430"/>
                  <a:chExt cx="1184276" cy="82551"/>
                </a:xfrm>
                <a:grpFill/>
              </p:grpSpPr>
              <p:sp>
                <p:nvSpPr>
                  <p:cNvPr id="18" name="Rectangle 17">
                    <a:extLst>
                      <a:ext uri="{FF2B5EF4-FFF2-40B4-BE49-F238E27FC236}">
                        <a16:creationId xmlns:a16="http://schemas.microsoft.com/office/drawing/2014/main" id="{1C1020E8-815D-4374-9820-8D18C67418ED}"/>
                      </a:ext>
                    </a:extLst>
                  </p:cNvPr>
                  <p:cNvSpPr/>
                  <p:nvPr/>
                </p:nvSpPr>
                <p:spPr>
                  <a:xfrm>
                    <a:off x="11228276"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189C98FB-9461-48C1-8038-E0AED95903AA}"/>
                      </a:ext>
                    </a:extLst>
                  </p:cNvPr>
                  <p:cNvSpPr/>
                  <p:nvPr/>
                </p:nvSpPr>
                <p:spPr>
                  <a:xfrm>
                    <a:off x="10636138" y="-148430"/>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0" name="Group 19">
                <a:extLst>
                  <a:ext uri="{FF2B5EF4-FFF2-40B4-BE49-F238E27FC236}">
                    <a16:creationId xmlns:a16="http://schemas.microsoft.com/office/drawing/2014/main" id="{E131B212-7F9D-4BED-B591-71A1D382CBC7}"/>
                  </a:ext>
                </a:extLst>
              </p:cNvPr>
              <p:cNvGrpSpPr/>
              <p:nvPr/>
            </p:nvGrpSpPr>
            <p:grpSpPr>
              <a:xfrm>
                <a:off x="6862758" y="-148430"/>
                <a:ext cx="1776414" cy="82551"/>
                <a:chOff x="10044000" y="-148430"/>
                <a:chExt cx="1776414" cy="82551"/>
              </a:xfrm>
            </p:grpSpPr>
            <p:sp>
              <p:nvSpPr>
                <p:cNvPr id="21" name="Rectangle 20">
                  <a:extLst>
                    <a:ext uri="{FF2B5EF4-FFF2-40B4-BE49-F238E27FC236}">
                      <a16:creationId xmlns:a16="http://schemas.microsoft.com/office/drawing/2014/main" id="{C03B4739-5C84-46FE-85D3-0F2DD8A25634}"/>
                    </a:ext>
                  </a:extLst>
                </p:cNvPr>
                <p:cNvSpPr/>
                <p:nvPr/>
              </p:nvSpPr>
              <p:spPr>
                <a:xfrm>
                  <a:off x="10044000"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2" name="Group 21">
                  <a:extLst>
                    <a:ext uri="{FF2B5EF4-FFF2-40B4-BE49-F238E27FC236}">
                      <a16:creationId xmlns:a16="http://schemas.microsoft.com/office/drawing/2014/main" id="{AE264B2A-DB1F-47B9-A919-E26837A43EB8}"/>
                    </a:ext>
                  </a:extLst>
                </p:cNvPr>
                <p:cNvGrpSpPr/>
                <p:nvPr/>
              </p:nvGrpSpPr>
              <p:grpSpPr>
                <a:xfrm>
                  <a:off x="10636138" y="-148430"/>
                  <a:ext cx="1184276" cy="82551"/>
                  <a:chOff x="10636138" y="-148430"/>
                  <a:chExt cx="1184276" cy="82551"/>
                </a:xfrm>
              </p:grpSpPr>
              <p:sp>
                <p:nvSpPr>
                  <p:cNvPr id="23" name="Rectangle 22">
                    <a:extLst>
                      <a:ext uri="{FF2B5EF4-FFF2-40B4-BE49-F238E27FC236}">
                        <a16:creationId xmlns:a16="http://schemas.microsoft.com/office/drawing/2014/main" id="{0FA859F0-08D7-41E9-A6C2-0F80A1600B8C}"/>
                      </a:ext>
                    </a:extLst>
                  </p:cNvPr>
                  <p:cNvSpPr/>
                  <p:nvPr/>
                </p:nvSpPr>
                <p:spPr>
                  <a:xfrm>
                    <a:off x="11228276"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D8BFDC01-5264-4DA6-9C53-72EF8017501E}"/>
                      </a:ext>
                    </a:extLst>
                  </p:cNvPr>
                  <p:cNvSpPr/>
                  <p:nvPr/>
                </p:nvSpPr>
                <p:spPr>
                  <a:xfrm>
                    <a:off x="10636138" y="-148430"/>
                    <a:ext cx="592138"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5" name="Group 24">
                <a:extLst>
                  <a:ext uri="{FF2B5EF4-FFF2-40B4-BE49-F238E27FC236}">
                    <a16:creationId xmlns:a16="http://schemas.microsoft.com/office/drawing/2014/main" id="{96AF5EE0-9C62-4749-9E92-90D1109BF7CC}"/>
                  </a:ext>
                </a:extLst>
              </p:cNvPr>
              <p:cNvGrpSpPr/>
              <p:nvPr/>
            </p:nvGrpSpPr>
            <p:grpSpPr>
              <a:xfrm>
                <a:off x="5086344" y="-148430"/>
                <a:ext cx="1776414" cy="82551"/>
                <a:chOff x="10044000" y="-148430"/>
                <a:chExt cx="1776414" cy="82551"/>
              </a:xfrm>
              <a:solidFill>
                <a:schemeClr val="tx2"/>
              </a:solidFill>
            </p:grpSpPr>
            <p:sp>
              <p:nvSpPr>
                <p:cNvPr id="26" name="Rectangle 25">
                  <a:extLst>
                    <a:ext uri="{FF2B5EF4-FFF2-40B4-BE49-F238E27FC236}">
                      <a16:creationId xmlns:a16="http://schemas.microsoft.com/office/drawing/2014/main" id="{649A1855-56D8-4659-97FB-319C01235CBB}"/>
                    </a:ext>
                  </a:extLst>
                </p:cNvPr>
                <p:cNvSpPr/>
                <p:nvPr/>
              </p:nvSpPr>
              <p:spPr>
                <a:xfrm>
                  <a:off x="10044000"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 name="Group 26">
                  <a:extLst>
                    <a:ext uri="{FF2B5EF4-FFF2-40B4-BE49-F238E27FC236}">
                      <a16:creationId xmlns:a16="http://schemas.microsoft.com/office/drawing/2014/main" id="{AB579263-B022-48FF-AEC7-93565E9659BC}"/>
                    </a:ext>
                  </a:extLst>
                </p:cNvPr>
                <p:cNvGrpSpPr/>
                <p:nvPr/>
              </p:nvGrpSpPr>
              <p:grpSpPr>
                <a:xfrm>
                  <a:off x="10636138" y="-148430"/>
                  <a:ext cx="1184276" cy="82551"/>
                  <a:chOff x="10636138" y="-148430"/>
                  <a:chExt cx="1184276" cy="82551"/>
                </a:xfrm>
                <a:grpFill/>
              </p:grpSpPr>
              <p:sp>
                <p:nvSpPr>
                  <p:cNvPr id="28" name="Rectangle 27">
                    <a:extLst>
                      <a:ext uri="{FF2B5EF4-FFF2-40B4-BE49-F238E27FC236}">
                        <a16:creationId xmlns:a16="http://schemas.microsoft.com/office/drawing/2014/main" id="{743A3B2D-BE05-4647-BDCE-54635C0882AA}"/>
                      </a:ext>
                    </a:extLst>
                  </p:cNvPr>
                  <p:cNvSpPr/>
                  <p:nvPr/>
                </p:nvSpPr>
                <p:spPr>
                  <a:xfrm>
                    <a:off x="11228276"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a:extLst>
                      <a:ext uri="{FF2B5EF4-FFF2-40B4-BE49-F238E27FC236}">
                        <a16:creationId xmlns:a16="http://schemas.microsoft.com/office/drawing/2014/main" id="{A3D8034F-3487-4EB4-A46D-A9F6FAB5D278}"/>
                      </a:ext>
                    </a:extLst>
                  </p:cNvPr>
                  <p:cNvSpPr/>
                  <p:nvPr/>
                </p:nvSpPr>
                <p:spPr>
                  <a:xfrm>
                    <a:off x="10636138" y="-148430"/>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30" name="Group 29">
                <a:extLst>
                  <a:ext uri="{FF2B5EF4-FFF2-40B4-BE49-F238E27FC236}">
                    <a16:creationId xmlns:a16="http://schemas.microsoft.com/office/drawing/2014/main" id="{48EDD9A2-BAF9-4807-B8DB-6DE350086BFA}"/>
                  </a:ext>
                </a:extLst>
              </p:cNvPr>
              <p:cNvGrpSpPr/>
              <p:nvPr/>
            </p:nvGrpSpPr>
            <p:grpSpPr>
              <a:xfrm>
                <a:off x="3309930" y="-148430"/>
                <a:ext cx="1776414" cy="82551"/>
                <a:chOff x="10044000" y="-148430"/>
                <a:chExt cx="1776414" cy="82551"/>
              </a:xfrm>
            </p:grpSpPr>
            <p:sp>
              <p:nvSpPr>
                <p:cNvPr id="31" name="Rectangle 30">
                  <a:extLst>
                    <a:ext uri="{FF2B5EF4-FFF2-40B4-BE49-F238E27FC236}">
                      <a16:creationId xmlns:a16="http://schemas.microsoft.com/office/drawing/2014/main" id="{71239E11-F255-4C89-9708-E73DBF757F35}"/>
                    </a:ext>
                  </a:extLst>
                </p:cNvPr>
                <p:cNvSpPr/>
                <p:nvPr/>
              </p:nvSpPr>
              <p:spPr>
                <a:xfrm>
                  <a:off x="10044000"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2" name="Group 31">
                  <a:extLst>
                    <a:ext uri="{FF2B5EF4-FFF2-40B4-BE49-F238E27FC236}">
                      <a16:creationId xmlns:a16="http://schemas.microsoft.com/office/drawing/2014/main" id="{429A933E-EB89-412C-9A16-7A1761F610BD}"/>
                    </a:ext>
                  </a:extLst>
                </p:cNvPr>
                <p:cNvGrpSpPr/>
                <p:nvPr/>
              </p:nvGrpSpPr>
              <p:grpSpPr>
                <a:xfrm>
                  <a:off x="10636138" y="-148430"/>
                  <a:ext cx="1184276" cy="82551"/>
                  <a:chOff x="10636138" y="-148430"/>
                  <a:chExt cx="1184276" cy="82551"/>
                </a:xfrm>
              </p:grpSpPr>
              <p:sp>
                <p:nvSpPr>
                  <p:cNvPr id="33" name="Rectangle 32">
                    <a:extLst>
                      <a:ext uri="{FF2B5EF4-FFF2-40B4-BE49-F238E27FC236}">
                        <a16:creationId xmlns:a16="http://schemas.microsoft.com/office/drawing/2014/main" id="{34DF87D4-D832-49DC-A339-AC1DD94A6A4D}"/>
                      </a:ext>
                    </a:extLst>
                  </p:cNvPr>
                  <p:cNvSpPr/>
                  <p:nvPr/>
                </p:nvSpPr>
                <p:spPr>
                  <a:xfrm>
                    <a:off x="11228276"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191D562F-BFA4-4227-85B5-DA8E6EA9002E}"/>
                      </a:ext>
                    </a:extLst>
                  </p:cNvPr>
                  <p:cNvSpPr/>
                  <p:nvPr/>
                </p:nvSpPr>
                <p:spPr>
                  <a:xfrm>
                    <a:off x="10636138" y="-148430"/>
                    <a:ext cx="592138"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35" name="Group 34">
                <a:extLst>
                  <a:ext uri="{FF2B5EF4-FFF2-40B4-BE49-F238E27FC236}">
                    <a16:creationId xmlns:a16="http://schemas.microsoft.com/office/drawing/2014/main" id="{0FF9B0E9-7F55-46DD-B737-4563044AC3CB}"/>
                  </a:ext>
                </a:extLst>
              </p:cNvPr>
              <p:cNvGrpSpPr/>
              <p:nvPr/>
            </p:nvGrpSpPr>
            <p:grpSpPr>
              <a:xfrm>
                <a:off x="1533516" y="-148430"/>
                <a:ext cx="1776414" cy="82551"/>
                <a:chOff x="10044000" y="-148430"/>
                <a:chExt cx="1776414" cy="82551"/>
              </a:xfrm>
              <a:solidFill>
                <a:schemeClr val="tx2"/>
              </a:solidFill>
            </p:grpSpPr>
            <p:sp>
              <p:nvSpPr>
                <p:cNvPr id="36" name="Rectangle 35">
                  <a:extLst>
                    <a:ext uri="{FF2B5EF4-FFF2-40B4-BE49-F238E27FC236}">
                      <a16:creationId xmlns:a16="http://schemas.microsoft.com/office/drawing/2014/main" id="{8A0D9AB0-BDF8-4BF8-933D-76527927EB0B}"/>
                    </a:ext>
                  </a:extLst>
                </p:cNvPr>
                <p:cNvSpPr/>
                <p:nvPr/>
              </p:nvSpPr>
              <p:spPr>
                <a:xfrm>
                  <a:off x="10044000"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7" name="Group 36">
                  <a:extLst>
                    <a:ext uri="{FF2B5EF4-FFF2-40B4-BE49-F238E27FC236}">
                      <a16:creationId xmlns:a16="http://schemas.microsoft.com/office/drawing/2014/main" id="{B5E63815-B53E-4DEA-B7CE-70992C3829A8}"/>
                    </a:ext>
                  </a:extLst>
                </p:cNvPr>
                <p:cNvGrpSpPr/>
                <p:nvPr/>
              </p:nvGrpSpPr>
              <p:grpSpPr>
                <a:xfrm>
                  <a:off x="10636138" y="-148430"/>
                  <a:ext cx="1184276" cy="82551"/>
                  <a:chOff x="10636138" y="-148430"/>
                  <a:chExt cx="1184276" cy="82551"/>
                </a:xfrm>
                <a:grpFill/>
              </p:grpSpPr>
              <p:sp>
                <p:nvSpPr>
                  <p:cNvPr id="38" name="Rectangle 37">
                    <a:extLst>
                      <a:ext uri="{FF2B5EF4-FFF2-40B4-BE49-F238E27FC236}">
                        <a16:creationId xmlns:a16="http://schemas.microsoft.com/office/drawing/2014/main" id="{94D5A0B5-8362-422E-92CD-C3969E475B4C}"/>
                      </a:ext>
                    </a:extLst>
                  </p:cNvPr>
                  <p:cNvSpPr/>
                  <p:nvPr/>
                </p:nvSpPr>
                <p:spPr>
                  <a:xfrm>
                    <a:off x="11228276" y="-146841"/>
                    <a:ext cx="592138" cy="809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2899DA0E-EB57-44F4-B814-102F3F299F00}"/>
                      </a:ext>
                    </a:extLst>
                  </p:cNvPr>
                  <p:cNvSpPr/>
                  <p:nvPr/>
                </p:nvSpPr>
                <p:spPr>
                  <a:xfrm>
                    <a:off x="10636138" y="-148430"/>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42" name="Group 41">
                <a:extLst>
                  <a:ext uri="{FF2B5EF4-FFF2-40B4-BE49-F238E27FC236}">
                    <a16:creationId xmlns:a16="http://schemas.microsoft.com/office/drawing/2014/main" id="{A1A39780-93FB-4FED-9F4A-CEC489158CD3}"/>
                  </a:ext>
                </a:extLst>
              </p:cNvPr>
              <p:cNvGrpSpPr/>
              <p:nvPr/>
            </p:nvGrpSpPr>
            <p:grpSpPr>
              <a:xfrm>
                <a:off x="354969" y="-148430"/>
                <a:ext cx="1184276" cy="82551"/>
                <a:chOff x="10636138" y="-148430"/>
                <a:chExt cx="1184276" cy="82551"/>
              </a:xfrm>
            </p:grpSpPr>
            <p:sp>
              <p:nvSpPr>
                <p:cNvPr id="43" name="Rectangle 42">
                  <a:extLst>
                    <a:ext uri="{FF2B5EF4-FFF2-40B4-BE49-F238E27FC236}">
                      <a16:creationId xmlns:a16="http://schemas.microsoft.com/office/drawing/2014/main" id="{6456A92D-9BF1-42F6-A2E4-492263D70B93}"/>
                    </a:ext>
                  </a:extLst>
                </p:cNvPr>
                <p:cNvSpPr/>
                <p:nvPr/>
              </p:nvSpPr>
              <p:spPr>
                <a:xfrm>
                  <a:off x="11228276" y="-146841"/>
                  <a:ext cx="592138"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C82D97F1-9A9B-47D1-A2F1-784BC83B7F5E}"/>
                    </a:ext>
                  </a:extLst>
                </p:cNvPr>
                <p:cNvSpPr/>
                <p:nvPr/>
              </p:nvSpPr>
              <p:spPr>
                <a:xfrm>
                  <a:off x="10636138" y="-148430"/>
                  <a:ext cx="592138"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89" name="Group 88">
              <a:extLst>
                <a:ext uri="{FF2B5EF4-FFF2-40B4-BE49-F238E27FC236}">
                  <a16:creationId xmlns:a16="http://schemas.microsoft.com/office/drawing/2014/main" id="{C34CFFDF-2152-4A2D-8FB3-0A7B23D098B7}"/>
                </a:ext>
              </a:extLst>
            </p:cNvPr>
            <p:cNvGrpSpPr/>
            <p:nvPr/>
          </p:nvGrpSpPr>
          <p:grpSpPr>
            <a:xfrm>
              <a:off x="12265794" y="1"/>
              <a:ext cx="18000" cy="6858000"/>
              <a:chOff x="12425515" y="2588735"/>
              <a:chExt cx="82551" cy="4269265"/>
            </a:xfrm>
          </p:grpSpPr>
          <p:sp>
            <p:nvSpPr>
              <p:cNvPr id="82" name="Rectangle 81">
                <a:extLst>
                  <a:ext uri="{FF2B5EF4-FFF2-40B4-BE49-F238E27FC236}">
                    <a16:creationId xmlns:a16="http://schemas.microsoft.com/office/drawing/2014/main" id="{A5E7F58C-EE61-45FF-BBF9-8DE1F3DD1C59}"/>
                  </a:ext>
                </a:extLst>
              </p:cNvPr>
              <p:cNvSpPr/>
              <p:nvPr/>
            </p:nvSpPr>
            <p:spPr>
              <a:xfrm rot="5400000">
                <a:off x="12161048" y="5292782"/>
                <a:ext cx="609895"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Rectangle 82">
                <a:extLst>
                  <a:ext uri="{FF2B5EF4-FFF2-40B4-BE49-F238E27FC236}">
                    <a16:creationId xmlns:a16="http://schemas.microsoft.com/office/drawing/2014/main" id="{8E6C2DEC-5E14-4D86-A7EC-DF4187D064F2}"/>
                  </a:ext>
                </a:extLst>
              </p:cNvPr>
              <p:cNvSpPr/>
              <p:nvPr/>
            </p:nvSpPr>
            <p:spPr>
              <a:xfrm rot="5400000">
                <a:off x="12161048" y="6512572"/>
                <a:ext cx="609895"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Rectangle 83">
                <a:extLst>
                  <a:ext uri="{FF2B5EF4-FFF2-40B4-BE49-F238E27FC236}">
                    <a16:creationId xmlns:a16="http://schemas.microsoft.com/office/drawing/2014/main" id="{C74D7886-31ED-4084-8E07-296ECC655564}"/>
                  </a:ext>
                </a:extLst>
              </p:cNvPr>
              <p:cNvSpPr/>
              <p:nvPr/>
            </p:nvSpPr>
            <p:spPr>
              <a:xfrm rot="5400000">
                <a:off x="12162637" y="5902677"/>
                <a:ext cx="609895"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Rectangle 84">
                <a:extLst>
                  <a:ext uri="{FF2B5EF4-FFF2-40B4-BE49-F238E27FC236}">
                    <a16:creationId xmlns:a16="http://schemas.microsoft.com/office/drawing/2014/main" id="{D7BD4B1F-2F1E-446E-A05B-F3CB5E5F6873}"/>
                  </a:ext>
                </a:extLst>
              </p:cNvPr>
              <p:cNvSpPr/>
              <p:nvPr/>
            </p:nvSpPr>
            <p:spPr>
              <a:xfrm rot="5400000">
                <a:off x="12161048" y="3463097"/>
                <a:ext cx="609895"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Rectangle 85">
                <a:extLst>
                  <a:ext uri="{FF2B5EF4-FFF2-40B4-BE49-F238E27FC236}">
                    <a16:creationId xmlns:a16="http://schemas.microsoft.com/office/drawing/2014/main" id="{53310686-91D7-4A31-82C8-A67D32C0F75A}"/>
                  </a:ext>
                </a:extLst>
              </p:cNvPr>
              <p:cNvSpPr/>
              <p:nvPr/>
            </p:nvSpPr>
            <p:spPr>
              <a:xfrm rot="5400000">
                <a:off x="12161048" y="4682887"/>
                <a:ext cx="609895" cy="809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a:extLst>
                  <a:ext uri="{FF2B5EF4-FFF2-40B4-BE49-F238E27FC236}">
                    <a16:creationId xmlns:a16="http://schemas.microsoft.com/office/drawing/2014/main" id="{AE3B8320-65F3-48A9-85F1-293C37A82915}"/>
                  </a:ext>
                </a:extLst>
              </p:cNvPr>
              <p:cNvSpPr/>
              <p:nvPr/>
            </p:nvSpPr>
            <p:spPr>
              <a:xfrm rot="5400000">
                <a:off x="12162637" y="4072992"/>
                <a:ext cx="609895"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a:extLst>
                  <a:ext uri="{FF2B5EF4-FFF2-40B4-BE49-F238E27FC236}">
                    <a16:creationId xmlns:a16="http://schemas.microsoft.com/office/drawing/2014/main" id="{97125D60-8B03-47D1-B843-A583D2ED4F62}"/>
                  </a:ext>
                </a:extLst>
              </p:cNvPr>
              <p:cNvSpPr/>
              <p:nvPr/>
            </p:nvSpPr>
            <p:spPr>
              <a:xfrm rot="5400000">
                <a:off x="12161048" y="2853202"/>
                <a:ext cx="609895" cy="809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 name="Title Placeholder 1">
            <a:extLst>
              <a:ext uri="{FF2B5EF4-FFF2-40B4-BE49-F238E27FC236}">
                <a16:creationId xmlns:a16="http://schemas.microsoft.com/office/drawing/2014/main" id="{9D1491C4-9830-46D6-9B7E-91D978B17D03}"/>
              </a:ext>
            </a:extLst>
          </p:cNvPr>
          <p:cNvSpPr>
            <a:spLocks noGrp="1"/>
          </p:cNvSpPr>
          <p:nvPr>
            <p:ph type="title"/>
          </p:nvPr>
        </p:nvSpPr>
        <p:spPr>
          <a:xfrm>
            <a:off x="807269" y="239083"/>
            <a:ext cx="10580059" cy="755904"/>
          </a:xfrm>
          <a:prstGeom prst="rect">
            <a:avLst/>
          </a:prstGeom>
        </p:spPr>
        <p:txBody>
          <a:bodyPr vert="horz" lIns="0" tIns="0" rIns="0" bIns="0" rtlCol="0" anchor="b" anchorCtr="0">
            <a:no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8490CFD-D389-4642-995F-30BEB12330F8}"/>
              </a:ext>
            </a:extLst>
          </p:cNvPr>
          <p:cNvSpPr>
            <a:spLocks noGrp="1"/>
          </p:cNvSpPr>
          <p:nvPr>
            <p:ph type="body" idx="1"/>
          </p:nvPr>
        </p:nvSpPr>
        <p:spPr>
          <a:xfrm>
            <a:off x="807269" y="1959431"/>
            <a:ext cx="10580059" cy="3901794"/>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82998A25-FD83-4602-AD1D-0DE3EEDC8FD8}"/>
              </a:ext>
            </a:extLst>
          </p:cNvPr>
          <p:cNvSpPr>
            <a:spLocks noGrp="1"/>
          </p:cNvSpPr>
          <p:nvPr>
            <p:ph type="ftr" sz="quarter" idx="3"/>
          </p:nvPr>
        </p:nvSpPr>
        <p:spPr>
          <a:xfrm>
            <a:off x="609600" y="6483641"/>
            <a:ext cx="4114800" cy="144000"/>
          </a:xfrm>
          <a:prstGeom prst="rect">
            <a:avLst/>
          </a:prstGeom>
        </p:spPr>
        <p:txBody>
          <a:bodyPr vert="horz" lIns="0" tIns="0" rIns="0" bIns="0" rtlCol="0" anchor="ctr">
            <a:noAutofit/>
          </a:bodyPr>
          <a:lstStyle>
            <a:lvl1pPr algn="l">
              <a:defRPr sz="900">
                <a:solidFill>
                  <a:schemeClr val="tx2"/>
                </a:solidFill>
              </a:defRPr>
            </a:lvl1pPr>
          </a:lstStyle>
          <a:p>
            <a:r>
              <a:rPr lang="en-GB"/>
              <a:t>Commercial in confidence </a:t>
            </a:r>
          </a:p>
        </p:txBody>
      </p:sp>
      <p:sp>
        <p:nvSpPr>
          <p:cNvPr id="6" name="Slide Number Placeholder 5">
            <a:extLst>
              <a:ext uri="{FF2B5EF4-FFF2-40B4-BE49-F238E27FC236}">
                <a16:creationId xmlns:a16="http://schemas.microsoft.com/office/drawing/2014/main" id="{659C9522-716F-47B9-9B6E-E0C01A5F2FAC}"/>
              </a:ext>
            </a:extLst>
          </p:cNvPr>
          <p:cNvSpPr>
            <a:spLocks noGrp="1"/>
          </p:cNvSpPr>
          <p:nvPr>
            <p:ph type="sldNum" sz="quarter" idx="4"/>
          </p:nvPr>
        </p:nvSpPr>
        <p:spPr>
          <a:xfrm>
            <a:off x="11404107" y="6483641"/>
            <a:ext cx="360000" cy="144000"/>
          </a:xfrm>
          <a:prstGeom prst="rect">
            <a:avLst/>
          </a:prstGeom>
        </p:spPr>
        <p:txBody>
          <a:bodyPr vert="horz" lIns="0" tIns="0" rIns="0" bIns="0" rtlCol="0" anchor="ctr">
            <a:noAutofit/>
          </a:bodyPr>
          <a:lstStyle>
            <a:lvl1pPr algn="r">
              <a:defRPr sz="900">
                <a:solidFill>
                  <a:schemeClr val="tx2"/>
                </a:solidFill>
              </a:defRPr>
            </a:lvl1pPr>
          </a:lstStyle>
          <a:p>
            <a:fld id="{043C2FB7-9533-4568-9B8F-F5133F6949BD}" type="slidenum">
              <a:rPr lang="en-GB" smtClean="0"/>
              <a:pPr/>
              <a:t>‹#›</a:t>
            </a:fld>
            <a:endParaRPr lang="en-GB"/>
          </a:p>
        </p:txBody>
      </p:sp>
    </p:spTree>
    <p:extLst>
      <p:ext uri="{BB962C8B-B14F-4D97-AF65-F5344CB8AC3E}">
        <p14:creationId xmlns:p14="http://schemas.microsoft.com/office/powerpoint/2010/main" val="12053561"/>
      </p:ext>
    </p:extLst>
  </p:cSld>
  <p:clrMap bg1="lt1" tx1="dk1" bg2="lt2" tx2="dk2" accent1="accent1" accent2="accent2" accent3="accent3" accent4="accent4" accent5="accent5" accent6="accent6" hlink="hlink" folHlink="folHlink"/>
  <p:sldLayoutIdLst>
    <p:sldLayoutId id="2147484123" r:id="rId1"/>
    <p:sldLayoutId id="2147484117" r:id="rId2"/>
    <p:sldLayoutId id="2147484118" r:id="rId3"/>
    <p:sldLayoutId id="2147484120" r:id="rId4"/>
    <p:sldLayoutId id="2147484102" r:id="rId5"/>
    <p:sldLayoutId id="2147484124" r:id="rId6"/>
    <p:sldLayoutId id="2147484125" r:id="rId7"/>
    <p:sldLayoutId id="2147484126" r:id="rId8"/>
    <p:sldLayoutId id="2147484127" r:id="rId9"/>
    <p:sldLayoutId id="2147484128" r:id="rId10"/>
    <p:sldLayoutId id="2147484129" r:id="rId11"/>
    <p:sldLayoutId id="2147484130" r:id="rId12"/>
    <p:sldLayoutId id="2147484094" r:id="rId13"/>
    <p:sldLayoutId id="2147484131" r:id="rId14"/>
    <p:sldLayoutId id="2147484132" r:id="rId15"/>
    <p:sldLayoutId id="2147484116" r:id="rId16"/>
    <p:sldLayoutId id="2147484103" r:id="rId17"/>
    <p:sldLayoutId id="2147484133" r:id="rId18"/>
    <p:sldLayoutId id="2147484134" r:id="rId19"/>
    <p:sldLayoutId id="2147484135" r:id="rId20"/>
    <p:sldLayoutId id="2147484136" r:id="rId21"/>
    <p:sldLayoutId id="2147484137" r:id="rId22"/>
    <p:sldLayoutId id="2147484138" r:id="rId23"/>
    <p:sldLayoutId id="2147484139" r:id="rId24"/>
    <p:sldLayoutId id="2147484140" r:id="rId25"/>
    <p:sldLayoutId id="2147484141" r:id="rId26"/>
    <p:sldLayoutId id="2147484142" r:id="rId27"/>
    <p:sldLayoutId id="2147484143" r:id="rId28"/>
    <p:sldLayoutId id="2147484144" r:id="rId29"/>
    <p:sldLayoutId id="2147484145" r:id="rId30"/>
    <p:sldLayoutId id="2147484146" r:id="rId31"/>
    <p:sldLayoutId id="2147484147" r:id="rId32"/>
    <p:sldLayoutId id="2147484148" r:id="rId33"/>
    <p:sldLayoutId id="2147484149" r:id="rId34"/>
    <p:sldLayoutId id="2147484150" r:id="rId35"/>
    <p:sldLayoutId id="2147484151" r:id="rId36"/>
    <p:sldLayoutId id="2147484152" r:id="rId37"/>
    <p:sldLayoutId id="2147484153" r:id="rId38"/>
    <p:sldLayoutId id="2147484154" r:id="rId39"/>
    <p:sldLayoutId id="2147484155" r:id="rId40"/>
    <p:sldLayoutId id="2147484156" r:id="rId41"/>
    <p:sldLayoutId id="2147484173" r:id="rId42"/>
    <p:sldLayoutId id="2147483661" r:id="rId43"/>
    <p:sldLayoutId id="2147483667" r:id="rId44"/>
    <p:sldLayoutId id="2147483668" r:id="rId45"/>
    <p:sldLayoutId id="2147483669" r:id="rId46"/>
    <p:sldLayoutId id="2147483670" r:id="rId47"/>
    <p:sldLayoutId id="2147484163" r:id="rId48"/>
    <p:sldLayoutId id="2147483671" r:id="rId49"/>
    <p:sldLayoutId id="2147483672" r:id="rId50"/>
    <p:sldLayoutId id="2147483673" r:id="rId51"/>
    <p:sldLayoutId id="2147483675" r:id="rId52"/>
    <p:sldLayoutId id="2147483677" r:id="rId53"/>
    <p:sldLayoutId id="2147483678" r:id="rId54"/>
    <p:sldLayoutId id="2147483679" r:id="rId55"/>
    <p:sldLayoutId id="2147483680" r:id="rId56"/>
    <p:sldLayoutId id="2147484170" r:id="rId57"/>
    <p:sldLayoutId id="2147483681" r:id="rId58"/>
    <p:sldLayoutId id="2147483682" r:id="rId59"/>
    <p:sldLayoutId id="2147483683" r:id="rId60"/>
    <p:sldLayoutId id="2147483684" r:id="rId61"/>
    <p:sldLayoutId id="2147483685" r:id="rId62"/>
    <p:sldLayoutId id="2147483686" r:id="rId63"/>
    <p:sldLayoutId id="2147483687" r:id="rId64"/>
    <p:sldLayoutId id="2147483688" r:id="rId65"/>
    <p:sldLayoutId id="2147483689" r:id="rId66"/>
    <p:sldLayoutId id="2147483690" r:id="rId67"/>
    <p:sldLayoutId id="2147483691" r:id="rId68"/>
    <p:sldLayoutId id="2147483692" r:id="rId69"/>
    <p:sldLayoutId id="2147483693" r:id="rId70"/>
    <p:sldLayoutId id="2147483694" r:id="rId71"/>
    <p:sldLayoutId id="2147483695" r:id="rId72"/>
    <p:sldLayoutId id="2147483696" r:id="rId73"/>
    <p:sldLayoutId id="2147483697" r:id="rId74"/>
    <p:sldLayoutId id="2147483698" r:id="rId75"/>
    <p:sldLayoutId id="2147483699" r:id="rId76"/>
    <p:sldLayoutId id="2147483700" r:id="rId77"/>
    <p:sldLayoutId id="2147483847" r:id="rId78"/>
    <p:sldLayoutId id="2147483703" r:id="rId79"/>
    <p:sldLayoutId id="2147483704" r:id="rId80"/>
    <p:sldLayoutId id="2147483705" r:id="rId81"/>
    <p:sldLayoutId id="2147483706" r:id="rId82"/>
    <p:sldLayoutId id="2147483707" r:id="rId83"/>
    <p:sldLayoutId id="2147483708" r:id="rId84"/>
    <p:sldLayoutId id="2147483709" r:id="rId85"/>
    <p:sldLayoutId id="2147483710" r:id="rId86"/>
    <p:sldLayoutId id="2147483711" r:id="rId87"/>
    <p:sldLayoutId id="2147483712" r:id="rId88"/>
    <p:sldLayoutId id="2147483713" r:id="rId89"/>
    <p:sldLayoutId id="2147483714" r:id="rId90"/>
    <p:sldLayoutId id="2147483715" r:id="rId91"/>
    <p:sldLayoutId id="2147483716" r:id="rId92"/>
    <p:sldLayoutId id="2147483717" r:id="rId93"/>
    <p:sldLayoutId id="2147483718" r:id="rId94"/>
    <p:sldLayoutId id="2147483719" r:id="rId95"/>
    <p:sldLayoutId id="2147483720" r:id="rId96"/>
    <p:sldLayoutId id="2147483721" r:id="rId97"/>
    <p:sldLayoutId id="2147483722" r:id="rId98"/>
    <p:sldLayoutId id="2147483723" r:id="rId99"/>
    <p:sldLayoutId id="2147483724" r:id="rId100"/>
    <p:sldLayoutId id="2147483725" r:id="rId101"/>
    <p:sldLayoutId id="2147483726" r:id="rId102"/>
    <p:sldLayoutId id="2147483727" r:id="rId103"/>
    <p:sldLayoutId id="2147483728" r:id="rId104"/>
    <p:sldLayoutId id="2147483729" r:id="rId105"/>
    <p:sldLayoutId id="2147483730" r:id="rId106"/>
    <p:sldLayoutId id="2147483731" r:id="rId107"/>
    <p:sldLayoutId id="2147484174" r:id="rId108"/>
    <p:sldLayoutId id="2147484175" r:id="rId109"/>
  </p:sldLayoutIdLst>
  <p:hf hdr="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800"/>
        </a:spcBef>
        <a:buFont typeface="Arial" panose="020B0604020202020204" pitchFamily="34" charset="0"/>
        <a:buNone/>
        <a:defRPr sz="1800" b="1" kern="1200">
          <a:solidFill>
            <a:schemeClr val="tx2"/>
          </a:solidFill>
          <a:latin typeface="+mn-lt"/>
          <a:ea typeface="+mn-ea"/>
          <a:cs typeface="+mn-cs"/>
        </a:defRPr>
      </a:lvl1pPr>
      <a:lvl2pPr marL="0" indent="0" algn="l" defTabSz="914400" rtl="0" eaLnBrk="1" latinLnBrk="0" hangingPunct="1">
        <a:lnSpc>
          <a:spcPct val="100000"/>
        </a:lnSpc>
        <a:spcBef>
          <a:spcPts val="600"/>
        </a:spcBef>
        <a:buFont typeface="Arial" panose="020B0604020202020204" pitchFamily="34" charset="0"/>
        <a:buNone/>
        <a:defRPr sz="1800" kern="1200">
          <a:solidFill>
            <a:schemeClr val="tx2"/>
          </a:solidFill>
          <a:latin typeface="+mn-lt"/>
          <a:ea typeface="+mn-ea"/>
          <a:cs typeface="+mn-cs"/>
        </a:defRPr>
      </a:lvl2pPr>
      <a:lvl3pPr marL="179388" indent="-179388" algn="l" defTabSz="914400" rtl="0" eaLnBrk="1" latinLnBrk="0" hangingPunct="1">
        <a:lnSpc>
          <a:spcPct val="100000"/>
        </a:lnSpc>
        <a:spcBef>
          <a:spcPts val="600"/>
        </a:spcBef>
        <a:buClr>
          <a:schemeClr val="tx2"/>
        </a:buClr>
        <a:buFont typeface="Arial" panose="020B0604020202020204" pitchFamily="34" charset="0"/>
        <a:buChar char="•"/>
        <a:defRPr sz="1800" kern="1200">
          <a:solidFill>
            <a:schemeClr val="tx2"/>
          </a:solidFill>
          <a:latin typeface="+mn-lt"/>
          <a:ea typeface="+mn-ea"/>
          <a:cs typeface="+mn-cs"/>
        </a:defRPr>
      </a:lvl3pPr>
      <a:lvl4pPr marL="357188" indent="-171450" algn="l" defTabSz="914400" rtl="0" eaLnBrk="1" latinLnBrk="0" hangingPunct="1">
        <a:lnSpc>
          <a:spcPct val="100000"/>
        </a:lnSpc>
        <a:spcBef>
          <a:spcPts val="300"/>
        </a:spcBef>
        <a:buClr>
          <a:schemeClr val="tx2"/>
        </a:buClr>
        <a:buFont typeface="Arial" panose="020B0604020202020204" pitchFamily="34" charset="0"/>
        <a:buChar char="•"/>
        <a:defRPr sz="1400" kern="1200">
          <a:solidFill>
            <a:schemeClr val="tx2"/>
          </a:solidFill>
          <a:latin typeface="+mn-lt"/>
          <a:ea typeface="+mn-ea"/>
          <a:cs typeface="+mn-cs"/>
        </a:defRPr>
      </a:lvl4pPr>
      <a:lvl5pPr marL="536575" marR="0" indent="-182563" algn="l" defTabSz="914400" rtl="0" eaLnBrk="1" fontAlgn="auto" latinLnBrk="0" hangingPunct="1">
        <a:lnSpc>
          <a:spcPct val="100000"/>
        </a:lnSpc>
        <a:spcBef>
          <a:spcPts val="300"/>
        </a:spcBef>
        <a:spcAft>
          <a:spcPts val="0"/>
        </a:spcAft>
        <a:buClr>
          <a:schemeClr val="tx2"/>
        </a:buClr>
        <a:buSzTx/>
        <a:buFont typeface="Arial" panose="020B0604020202020204" pitchFamily="34" charset="0"/>
        <a:buChar char="•"/>
        <a:tabLst/>
        <a:defRPr sz="1200" kern="1200">
          <a:solidFill>
            <a:schemeClr val="tx2"/>
          </a:solidFill>
          <a:latin typeface="+mn-lt"/>
          <a:ea typeface="+mn-ea"/>
          <a:cs typeface="+mn-cs"/>
        </a:defRPr>
      </a:lvl5pPr>
      <a:lvl6pPr marL="0" indent="0" algn="l" defTabSz="914400" rtl="0" eaLnBrk="1" latinLnBrk="0" hangingPunct="1">
        <a:lnSpc>
          <a:spcPct val="100000"/>
        </a:lnSpc>
        <a:spcBef>
          <a:spcPts val="500"/>
        </a:spcBef>
        <a:buClr>
          <a:schemeClr val="tx2"/>
        </a:buClr>
        <a:buFont typeface="Arial" panose="020B0604020202020204" pitchFamily="34" charset="0"/>
        <a:buNone/>
        <a:defRPr sz="1200" i="1" kern="1200">
          <a:solidFill>
            <a:schemeClr val="tx2"/>
          </a:solidFill>
          <a:latin typeface="+mn-lt"/>
          <a:ea typeface="+mn-ea"/>
          <a:cs typeface="+mn-cs"/>
        </a:defRPr>
      </a:lvl6pPr>
      <a:lvl7pPr marL="0" indent="0" algn="l" defTabSz="914400" rtl="0" eaLnBrk="1" latinLnBrk="0" hangingPunct="1">
        <a:lnSpc>
          <a:spcPct val="100000"/>
        </a:lnSpc>
        <a:spcBef>
          <a:spcPts val="1200"/>
        </a:spcBef>
        <a:buClr>
          <a:schemeClr val="tx2"/>
        </a:buClr>
        <a:buFont typeface="Arial" panose="020B0604020202020204" pitchFamily="34" charset="0"/>
        <a:buNone/>
        <a:defRPr sz="1200" b="1" i="0" kern="1200" cap="all" baseline="0">
          <a:solidFill>
            <a:schemeClr val="tx2"/>
          </a:solidFill>
          <a:latin typeface="+mn-lt"/>
          <a:ea typeface="+mn-ea"/>
          <a:cs typeface="+mn-cs"/>
        </a:defRPr>
      </a:lvl7pPr>
      <a:lvl8pPr marL="0" marR="0" indent="0" algn="l" defTabSz="914400" rtl="0" eaLnBrk="1" fontAlgn="auto" latinLnBrk="0" hangingPunct="1">
        <a:lnSpc>
          <a:spcPct val="100000"/>
        </a:lnSpc>
        <a:spcBef>
          <a:spcPts val="1200"/>
        </a:spcBef>
        <a:spcAft>
          <a:spcPts val="0"/>
        </a:spcAft>
        <a:buClr>
          <a:schemeClr val="tx2"/>
        </a:buClr>
        <a:buSzTx/>
        <a:buFont typeface="Arial" panose="020B0604020202020204" pitchFamily="34" charset="0"/>
        <a:buNone/>
        <a:tabLst/>
        <a:defRPr sz="1200" b="0" kern="1200" cap="all" baseline="0">
          <a:solidFill>
            <a:schemeClr val="tx2"/>
          </a:solidFill>
          <a:latin typeface="+mn-lt"/>
          <a:ea typeface="+mn-ea"/>
          <a:cs typeface="+mn-cs"/>
        </a:defRPr>
      </a:lvl8pPr>
      <a:lvl9pPr marL="0" indent="0" algn="l" defTabSz="914400" rtl="0" eaLnBrk="1" latinLnBrk="0" hangingPunct="1">
        <a:lnSpc>
          <a:spcPct val="90000"/>
        </a:lnSpc>
        <a:spcBef>
          <a:spcPts val="600"/>
        </a:spcBef>
        <a:buClr>
          <a:schemeClr val="tx2"/>
        </a:buClr>
        <a:buFont typeface="Arial" panose="020B0604020202020204" pitchFamily="34" charset="0"/>
        <a:buNone/>
        <a:defRPr sz="900" kern="1200" cap="none"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3" pos="384">
          <p15:clr>
            <a:srgbClr val="F26B43"/>
          </p15:clr>
        </p15:guide>
        <p15:guide id="4" pos="768">
          <p15:clr>
            <a:srgbClr val="F26B43"/>
          </p15:clr>
        </p15:guide>
        <p15:guide id="5" pos="1149">
          <p15:clr>
            <a:srgbClr val="F26B43"/>
          </p15:clr>
        </p15:guide>
        <p15:guide id="6" pos="1533">
          <p15:clr>
            <a:srgbClr val="F26B43"/>
          </p15:clr>
        </p15:guide>
        <p15:guide id="7" pos="1917">
          <p15:clr>
            <a:srgbClr val="F26B43"/>
          </p15:clr>
        </p15:guide>
        <p15:guide id="8" pos="2300">
          <p15:clr>
            <a:srgbClr val="F26B43"/>
          </p15:clr>
        </p15:guide>
        <p15:guide id="9" pos="2684">
          <p15:clr>
            <a:srgbClr val="F26B43"/>
          </p15:clr>
        </p15:guide>
        <p15:guide id="10" pos="3069">
          <p15:clr>
            <a:srgbClr val="F26B43"/>
          </p15:clr>
        </p15:guide>
        <p15:guide id="11" pos="3455">
          <p15:clr>
            <a:srgbClr val="F26B43"/>
          </p15:clr>
        </p15:guide>
        <p15:guide id="12" pos="4221">
          <p15:clr>
            <a:srgbClr val="F26B43"/>
          </p15:clr>
        </p15:guide>
        <p15:guide id="13" pos="4607">
          <p15:clr>
            <a:srgbClr val="F26B43"/>
          </p15:clr>
        </p15:guide>
        <p15:guide id="14" pos="4991">
          <p15:clr>
            <a:srgbClr val="F26B43"/>
          </p15:clr>
        </p15:guide>
        <p15:guide id="15" pos="5373">
          <p15:clr>
            <a:srgbClr val="F26B43"/>
          </p15:clr>
        </p15:guide>
        <p15:guide id="16" pos="5759">
          <p15:clr>
            <a:srgbClr val="F26B43"/>
          </p15:clr>
        </p15:guide>
        <p15:guide id="17" pos="6143">
          <p15:clr>
            <a:srgbClr val="F26B43"/>
          </p15:clr>
        </p15:guide>
        <p15:guide id="18" pos="6527">
          <p15:clr>
            <a:srgbClr val="F26B43"/>
          </p15:clr>
        </p15:guide>
        <p15:guide id="19" pos="6912">
          <p15:clr>
            <a:srgbClr val="F26B43"/>
          </p15:clr>
        </p15:guide>
        <p15:guide id="20" pos="7296">
          <p15:clr>
            <a:srgbClr val="F26B43"/>
          </p15:clr>
        </p15:guide>
        <p15:guide id="21" orient="horz" pos="617">
          <p15:clr>
            <a:srgbClr val="F26B43"/>
          </p15:clr>
        </p15:guide>
        <p15:guide id="22" orient="horz" pos="1233">
          <p15:clr>
            <a:srgbClr val="F26B43"/>
          </p15:clr>
        </p15:guide>
        <p15:guide id="23" orient="horz" pos="1851">
          <p15:clr>
            <a:srgbClr val="F26B43"/>
          </p15:clr>
        </p15:guide>
        <p15:guide id="24" orient="horz" pos="2469">
          <p15:clr>
            <a:srgbClr val="F26B43"/>
          </p15:clr>
        </p15:guide>
        <p15:guide id="25" orient="horz" pos="3086">
          <p15:clr>
            <a:srgbClr val="F26B43"/>
          </p15:clr>
        </p15:guide>
        <p15:guide id="26" orient="horz" pos="3702">
          <p15:clr>
            <a:srgbClr val="F26B43"/>
          </p15:clr>
        </p15:guide>
        <p15:guide id="27" pos="7173">
          <p15:clr>
            <a:srgbClr val="F26B43"/>
          </p15:clr>
        </p15:guide>
        <p15:guide id="28" pos="507">
          <p15:clr>
            <a:srgbClr val="F26B43"/>
          </p15:clr>
        </p15:guide>
        <p15:guide id="29" orient="horz" pos="92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eg"/><Relationship Id="rId7" Type="http://schemas.openxmlformats.org/officeDocument/2006/relationships/image" Target="../media/image31.svg"/><Relationship Id="rId2" Type="http://schemas.openxmlformats.org/officeDocument/2006/relationships/notesSlide" Target="../notesSlides/notesSlide1.xml"/><Relationship Id="rId1" Type="http://schemas.openxmlformats.org/officeDocument/2006/relationships/slideLayout" Target="../slideLayouts/slideLayout16.xml"/><Relationship Id="rId6" Type="http://schemas.openxmlformats.org/officeDocument/2006/relationships/image" Target="../media/image30.png"/><Relationship Id="rId5" Type="http://schemas.openxmlformats.org/officeDocument/2006/relationships/image" Target="../media/image29.sv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32.jpeg"/><Relationship Id="rId7" Type="http://schemas.openxmlformats.org/officeDocument/2006/relationships/image" Target="../media/image31.sv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30.png"/><Relationship Id="rId5" Type="http://schemas.openxmlformats.org/officeDocument/2006/relationships/image" Target="../media/image29.svg"/><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peech Bubble: Rectangle 4">
            <a:extLst>
              <a:ext uri="{FF2B5EF4-FFF2-40B4-BE49-F238E27FC236}">
                <a16:creationId xmlns:a16="http://schemas.microsoft.com/office/drawing/2014/main" id="{E322CE79-E5CB-5564-6AC2-FBA14F2DD94C}"/>
              </a:ext>
            </a:extLst>
          </p:cNvPr>
          <p:cNvSpPr/>
          <p:nvPr/>
        </p:nvSpPr>
        <p:spPr>
          <a:xfrm>
            <a:off x="3870528" y="189430"/>
            <a:ext cx="3918235" cy="1278035"/>
          </a:xfrm>
          <a:prstGeom prst="wedgeRectCallout">
            <a:avLst>
              <a:gd name="adj1" fmla="val -39688"/>
              <a:gd name="adj2" fmla="val 70038"/>
            </a:avLst>
          </a:prstGeom>
          <a:solidFill>
            <a:schemeClr val="bg2">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GB" sz="1050" b="1" dirty="0">
                <a:solidFill>
                  <a:schemeClr val="bg1"/>
                </a:solidFill>
                <a:latin typeface="Arial Regular"/>
              </a:rPr>
              <a:t>Time spent on finding information and research</a:t>
            </a:r>
          </a:p>
          <a:p>
            <a:pPr rtl="0"/>
            <a:endParaRPr lang="en-GB" sz="1050" dirty="0">
              <a:solidFill>
                <a:schemeClr val="bg1"/>
              </a:solidFill>
              <a:latin typeface="Arial Regular"/>
            </a:endParaRPr>
          </a:p>
          <a:p>
            <a:r>
              <a:rPr lang="en-GB" sz="1050" i="1" dirty="0">
                <a:solidFill>
                  <a:schemeClr val="bg1"/>
                </a:solidFill>
                <a:latin typeface="Helvetica"/>
                <a:cs typeface="Helvetica"/>
              </a:rPr>
              <a:t>”</a:t>
            </a:r>
            <a:r>
              <a:rPr lang="en-GB" sz="1050" i="1" dirty="0">
                <a:solidFill>
                  <a:schemeClr val="bg1"/>
                </a:solidFill>
                <a:ea typeface="+mn-lt"/>
                <a:cs typeface="+mn-lt"/>
              </a:rPr>
              <a:t>Two thirds of it is sort of reading articles and watching shows back just cause it's such a vital part of doing it, because been able to provide the context of the article and the program helps the response so much"</a:t>
            </a:r>
          </a:p>
        </p:txBody>
      </p:sp>
      <p:sp>
        <p:nvSpPr>
          <p:cNvPr id="8" name="Rectangle 7">
            <a:extLst>
              <a:ext uri="{FF2B5EF4-FFF2-40B4-BE49-F238E27FC236}">
                <a16:creationId xmlns:a16="http://schemas.microsoft.com/office/drawing/2014/main" id="{6CF68F86-9076-C156-B10B-A2C354739851}"/>
              </a:ext>
            </a:extLst>
          </p:cNvPr>
          <p:cNvSpPr/>
          <p:nvPr/>
        </p:nvSpPr>
        <p:spPr>
          <a:xfrm>
            <a:off x="3870528" y="3964884"/>
            <a:ext cx="3918236" cy="2688311"/>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ZA" sz="1200" b="1" dirty="0">
                <a:solidFill>
                  <a:schemeClr val="bg2"/>
                </a:solidFill>
                <a:latin typeface="Arial"/>
                <a:ea typeface="+mn-lt"/>
                <a:cs typeface="Arial"/>
              </a:rPr>
              <a:t>Tasks</a:t>
            </a:r>
          </a:p>
          <a:p>
            <a:pPr>
              <a:defRPr/>
            </a:pPr>
            <a:endParaRPr lang="en-ZA" sz="1400" b="1" dirty="0">
              <a:solidFill>
                <a:schemeClr val="bg2"/>
              </a:solidFill>
              <a:latin typeface="Arial"/>
              <a:cs typeface="Arial"/>
            </a:endParaRPr>
          </a:p>
          <a:p>
            <a:pPr marL="285750" indent="-285750">
              <a:lnSpc>
                <a:spcPts val="1400"/>
              </a:lnSpc>
              <a:buFont typeface="Arial,Sans-Serif"/>
              <a:buChar char="•"/>
              <a:defRPr/>
            </a:pPr>
            <a:r>
              <a:rPr lang="en-GB" sz="1100" dirty="0"/>
              <a:t>Dependant on agent tier, specialist will respond to </a:t>
            </a:r>
            <a:r>
              <a:rPr lang="en-GB" sz="1100" b="1" dirty="0"/>
              <a:t>Basic</a:t>
            </a:r>
            <a:r>
              <a:rPr lang="en-GB" sz="1100" dirty="0"/>
              <a:t> (including phone and letter support) or </a:t>
            </a:r>
            <a:r>
              <a:rPr lang="en-GB" sz="1100" b="1" dirty="0"/>
              <a:t>Escalated </a:t>
            </a:r>
            <a:r>
              <a:rPr lang="en-GB" sz="1100" dirty="0"/>
              <a:t>consisting of</a:t>
            </a:r>
            <a:r>
              <a:rPr lang="en-GB" sz="1100" b="1" dirty="0"/>
              <a:t> Escalated </a:t>
            </a:r>
            <a:r>
              <a:rPr lang="en-GB" sz="1100" dirty="0"/>
              <a:t>(1A) </a:t>
            </a:r>
            <a:r>
              <a:rPr lang="en-GB" sz="1100" b="1" dirty="0"/>
              <a:t>and Follow up</a:t>
            </a:r>
            <a:r>
              <a:rPr lang="en-GB" sz="1100" dirty="0"/>
              <a:t> (1B) complaints</a:t>
            </a:r>
          </a:p>
          <a:p>
            <a:pPr marL="285750" indent="-285750">
              <a:lnSpc>
                <a:spcPts val="1400"/>
              </a:lnSpc>
              <a:buFont typeface="Arial,Sans-Serif"/>
              <a:buChar char="•"/>
              <a:defRPr/>
            </a:pPr>
            <a:r>
              <a:rPr lang="en-GB" sz="1100" b="1" dirty="0"/>
              <a:t>Basic:</a:t>
            </a:r>
            <a:r>
              <a:rPr lang="en-GB" sz="1100" dirty="0"/>
              <a:t> Categorise and sift through complaints, identifying the main issues and assigning appropriate GI (General Issue category)</a:t>
            </a:r>
          </a:p>
          <a:p>
            <a:pPr marL="285750" indent="-285750">
              <a:lnSpc>
                <a:spcPts val="1400"/>
              </a:lnSpc>
              <a:buFont typeface="Arial,Sans-Serif"/>
              <a:buChar char="•"/>
              <a:defRPr/>
            </a:pPr>
            <a:r>
              <a:rPr lang="en-GB" sz="1100" b="1" dirty="0"/>
              <a:t>Escalated Complaints: </a:t>
            </a:r>
            <a:r>
              <a:rPr lang="en-GB" sz="1100" dirty="0"/>
              <a:t>For some edge cases BIDA contacted as little guidance on these bespoke cases</a:t>
            </a:r>
          </a:p>
          <a:p>
            <a:pPr marL="285750" indent="-285750">
              <a:lnSpc>
                <a:spcPts val="1400"/>
              </a:lnSpc>
              <a:buFont typeface="Arial,Sans-Serif"/>
              <a:buChar char="•"/>
              <a:defRPr/>
            </a:pPr>
            <a:r>
              <a:rPr lang="en-GB" sz="1100" b="1" dirty="0"/>
              <a:t>Sifting/ Categorising: </a:t>
            </a:r>
            <a:r>
              <a:rPr lang="en-GB" sz="1100" dirty="0"/>
              <a:t>Read a complaint and understand what the complaint is about and categories with one of 30 GI classifications</a:t>
            </a:r>
            <a:endParaRPr lang="en-ZA" sz="1100" dirty="0">
              <a:solidFill>
                <a:schemeClr val="bg1"/>
              </a:solidFill>
              <a:latin typeface="Arial"/>
              <a:cs typeface="Arial"/>
            </a:endParaRPr>
          </a:p>
        </p:txBody>
      </p:sp>
      <p:sp>
        <p:nvSpPr>
          <p:cNvPr id="11" name="Rectangle 10">
            <a:extLst>
              <a:ext uri="{FF2B5EF4-FFF2-40B4-BE49-F238E27FC236}">
                <a16:creationId xmlns:a16="http://schemas.microsoft.com/office/drawing/2014/main" id="{35F02C7B-0E96-0AB3-9DB2-6B6D6E742A7C}"/>
              </a:ext>
            </a:extLst>
          </p:cNvPr>
          <p:cNvSpPr/>
          <p:nvPr/>
        </p:nvSpPr>
        <p:spPr>
          <a:xfrm>
            <a:off x="3870528" y="2075543"/>
            <a:ext cx="3918235" cy="1692142"/>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ZA" sz="1200" b="1">
                <a:solidFill>
                  <a:schemeClr val="bg2"/>
                </a:solidFill>
                <a:latin typeface="Arial"/>
                <a:ea typeface="+mn-lt"/>
                <a:cs typeface="Arial"/>
              </a:rPr>
              <a:t>Goals</a:t>
            </a:r>
          </a:p>
          <a:p>
            <a:pPr>
              <a:defRPr/>
            </a:pPr>
            <a:endParaRPr lang="en-ZA" sz="1400" b="1">
              <a:solidFill>
                <a:schemeClr val="bg2"/>
              </a:solidFill>
              <a:latin typeface="Arial"/>
              <a:ea typeface="+mn-lt"/>
              <a:cs typeface="Arial"/>
            </a:endParaRPr>
          </a:p>
          <a:p>
            <a:pPr marL="285750" indent="-285750">
              <a:lnSpc>
                <a:spcPts val="1400"/>
              </a:lnSpc>
              <a:buFont typeface="Arial" panose="020B0604020202020204" pitchFamily="34" charset="0"/>
              <a:buChar char="•"/>
              <a:defRPr/>
            </a:pPr>
            <a:r>
              <a:rPr lang="en-GB" sz="1100" b="1"/>
              <a:t>Basic:</a:t>
            </a:r>
            <a:r>
              <a:rPr lang="en-GB" sz="1100"/>
              <a:t> Trying to hit their SLA targets 6 per hour, 30-day response time</a:t>
            </a:r>
            <a:endParaRPr lang="en-GB" sz="1100">
              <a:cs typeface="Helvetica"/>
            </a:endParaRPr>
          </a:p>
          <a:p>
            <a:pPr marL="285750" indent="-285750">
              <a:lnSpc>
                <a:spcPts val="1400"/>
              </a:lnSpc>
              <a:buFont typeface="Arial" panose="020B0604020202020204" pitchFamily="34" charset="0"/>
              <a:buChar char="•"/>
              <a:defRPr/>
            </a:pPr>
            <a:r>
              <a:rPr lang="en-GB" sz="1100" b="1"/>
              <a:t>Escalated:</a:t>
            </a:r>
            <a:r>
              <a:rPr lang="en-GB" sz="1100"/>
              <a:t> Trying to hit their SLA targets 2.5 per hour – 30-day response</a:t>
            </a:r>
            <a:endParaRPr lang="en-GB" sz="1100">
              <a:cs typeface="Helvetica"/>
            </a:endParaRPr>
          </a:p>
          <a:p>
            <a:pPr marL="285750" indent="-285750">
              <a:lnSpc>
                <a:spcPts val="1400"/>
              </a:lnSpc>
              <a:buFont typeface="Arial" panose="020B0604020202020204" pitchFamily="34" charset="0"/>
              <a:buChar char="•"/>
              <a:defRPr/>
            </a:pPr>
            <a:r>
              <a:rPr lang="en-GB" sz="1100"/>
              <a:t>Following </a:t>
            </a:r>
            <a:r>
              <a:rPr lang="en-GB" sz="1100" b="1"/>
              <a:t>BBC Editorial guidance </a:t>
            </a:r>
            <a:r>
              <a:rPr lang="en-GB" sz="1100"/>
              <a:t>&amp; other guidelines</a:t>
            </a:r>
            <a:endParaRPr lang="en-GB" sz="1100">
              <a:cs typeface="Helvetica"/>
            </a:endParaRPr>
          </a:p>
          <a:p>
            <a:pPr marL="285750" indent="-285750">
              <a:lnSpc>
                <a:spcPts val="1400"/>
              </a:lnSpc>
              <a:buFont typeface="Arial" panose="020B0604020202020204" pitchFamily="34" charset="0"/>
              <a:buChar char="•"/>
              <a:defRPr/>
            </a:pPr>
            <a:r>
              <a:rPr lang="en-GB" sz="1100"/>
              <a:t>Practicing due diligence with all complaints raised</a:t>
            </a:r>
            <a:endParaRPr lang="en-GB" sz="1100">
              <a:cs typeface="Helvetica"/>
            </a:endParaRPr>
          </a:p>
          <a:p>
            <a:pPr marL="285750" indent="-285750">
              <a:lnSpc>
                <a:spcPts val="1400"/>
              </a:lnSpc>
              <a:buFont typeface="Arial" panose="020B0604020202020204" pitchFamily="34" charset="0"/>
              <a:buChar char="•"/>
              <a:defRPr/>
            </a:pPr>
            <a:endParaRPr lang="en-GB">
              <a:solidFill>
                <a:srgbClr val="FFFFFF"/>
              </a:solidFill>
              <a:cs typeface="Helvetica"/>
            </a:endParaRPr>
          </a:p>
        </p:txBody>
      </p:sp>
      <p:sp>
        <p:nvSpPr>
          <p:cNvPr id="13" name="Rectangle 12">
            <a:extLst>
              <a:ext uri="{FF2B5EF4-FFF2-40B4-BE49-F238E27FC236}">
                <a16:creationId xmlns:a16="http://schemas.microsoft.com/office/drawing/2014/main" id="{4640E8FF-52F0-F577-B36D-B2326EB2B3F8}"/>
              </a:ext>
            </a:extLst>
          </p:cNvPr>
          <p:cNvSpPr/>
          <p:nvPr/>
        </p:nvSpPr>
        <p:spPr>
          <a:xfrm>
            <a:off x="7971420" y="2075544"/>
            <a:ext cx="3886851" cy="4577652"/>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ZA" sz="1200" b="1">
                <a:solidFill>
                  <a:schemeClr val="bg2"/>
                </a:solidFill>
                <a:latin typeface="Arial"/>
                <a:ea typeface="+mn-lt"/>
                <a:cs typeface="Arial"/>
              </a:rPr>
              <a:t>Challenges</a:t>
            </a:r>
          </a:p>
          <a:p>
            <a:pPr>
              <a:defRPr/>
            </a:pPr>
            <a:endParaRPr lang="en-ZA" sz="1200" b="1">
              <a:solidFill>
                <a:schemeClr val="bg2"/>
              </a:solidFill>
              <a:latin typeface="Arial Regular"/>
              <a:ea typeface="+mn-lt"/>
              <a:cs typeface="Arial"/>
            </a:endParaRPr>
          </a:p>
          <a:p>
            <a:pPr marL="171450" indent="-171450">
              <a:lnSpc>
                <a:spcPts val="1400"/>
              </a:lnSpc>
              <a:buFont typeface="Arial" panose="020B0604020202020204" pitchFamily="34" charset="0"/>
              <a:buChar char="•"/>
              <a:defRPr/>
            </a:pPr>
            <a:r>
              <a:rPr lang="en-ZA" sz="1100" b="1">
                <a:solidFill>
                  <a:schemeClr val="bg1"/>
                </a:solidFill>
                <a:latin typeface="Arial Regular"/>
                <a:cs typeface="Arial"/>
              </a:rPr>
              <a:t>Laborious task of finding</a:t>
            </a:r>
            <a:r>
              <a:rPr lang="en-ZA" sz="1100" b="1">
                <a:solidFill>
                  <a:schemeClr val="bg1"/>
                </a:solidFill>
                <a:latin typeface="Arial Regular"/>
                <a:ea typeface="+mn-lt"/>
                <a:cs typeface="Arial"/>
              </a:rPr>
              <a:t> contextual information</a:t>
            </a:r>
            <a:r>
              <a:rPr lang="en-ZA" sz="1100">
                <a:solidFill>
                  <a:schemeClr val="bg1"/>
                </a:solidFill>
                <a:latin typeface="Arial Regular"/>
                <a:ea typeface="+mn-lt"/>
                <a:cs typeface="Arial"/>
              </a:rPr>
              <a:t> as </a:t>
            </a:r>
            <a:r>
              <a:rPr lang="en-ZA" sz="1100">
                <a:solidFill>
                  <a:schemeClr val="bg1"/>
                </a:solidFill>
                <a:ea typeface="+mn-lt"/>
                <a:cs typeface="+mn-lt"/>
              </a:rPr>
              <a:t>Knowledge base is hard to search, with 5,000+ articles and some are outdated</a:t>
            </a:r>
          </a:p>
          <a:p>
            <a:pPr marL="171450" indent="-171450">
              <a:lnSpc>
                <a:spcPts val="1400"/>
              </a:lnSpc>
              <a:buFont typeface="Arial" panose="020B0604020202020204" pitchFamily="34" charset="0"/>
              <a:buChar char="•"/>
              <a:defRPr/>
            </a:pPr>
            <a:r>
              <a:rPr lang="en-ZA" sz="1100" b="1">
                <a:solidFill>
                  <a:schemeClr val="bg1"/>
                </a:solidFill>
                <a:latin typeface="Arial Regular"/>
                <a:ea typeface="+mn-lt"/>
                <a:cs typeface="Arial"/>
              </a:rPr>
              <a:t>Time spent getting the context</a:t>
            </a:r>
            <a:r>
              <a:rPr lang="en-ZA" sz="1100">
                <a:solidFill>
                  <a:schemeClr val="bg1"/>
                </a:solidFill>
                <a:latin typeface="Arial Regular"/>
                <a:ea typeface="+mn-lt"/>
                <a:cs typeface="Arial"/>
              </a:rPr>
              <a:t> by watching the relevant program or radio broadcast to provide a contextual response</a:t>
            </a:r>
          </a:p>
          <a:p>
            <a:pPr marL="628650" lvl="1" indent="-171450">
              <a:lnSpc>
                <a:spcPts val="1400"/>
              </a:lnSpc>
              <a:buFont typeface="Arial" panose="020B0604020202020204" pitchFamily="34" charset="0"/>
              <a:buChar char="•"/>
              <a:defRPr/>
            </a:pPr>
            <a:r>
              <a:rPr lang="en-ZA" sz="1100" b="1">
                <a:solidFill>
                  <a:schemeClr val="bg1"/>
                </a:solidFill>
                <a:ea typeface="+mn-lt"/>
                <a:cs typeface="+mn-lt"/>
              </a:rPr>
              <a:t>Radio programs have no transcript</a:t>
            </a:r>
            <a:r>
              <a:rPr lang="en-ZA" sz="1100">
                <a:solidFill>
                  <a:schemeClr val="bg1"/>
                </a:solidFill>
                <a:ea typeface="+mn-lt"/>
                <a:cs typeface="+mn-lt"/>
              </a:rPr>
              <a:t>, so is harder to search for context. Especially if complainer has not given a timestamp</a:t>
            </a:r>
            <a:br>
              <a:rPr lang="en-ZA" sz="1100">
                <a:solidFill>
                  <a:schemeClr val="bg1"/>
                </a:solidFill>
                <a:ea typeface="+mn-lt"/>
                <a:cs typeface="+mn-lt"/>
              </a:rPr>
            </a:br>
            <a:endParaRPr lang="en-ZA" sz="1100">
              <a:solidFill>
                <a:schemeClr val="bg1"/>
              </a:solidFill>
              <a:latin typeface="Arial Regular"/>
              <a:ea typeface="+mn-lt"/>
              <a:cs typeface="Arial"/>
            </a:endParaRPr>
          </a:p>
          <a:p>
            <a:pPr marL="171450" indent="-171450">
              <a:lnSpc>
                <a:spcPts val="1400"/>
              </a:lnSpc>
              <a:buFont typeface="Arial" panose="020B0604020202020204" pitchFamily="34" charset="0"/>
              <a:buChar char="•"/>
              <a:defRPr/>
            </a:pPr>
            <a:r>
              <a:rPr lang="en-ZA" sz="1100" b="1">
                <a:solidFill>
                  <a:schemeClr val="bg1"/>
                </a:solidFill>
                <a:latin typeface="Arial Regular"/>
                <a:ea typeface="+mn-lt"/>
                <a:cs typeface="Arial"/>
              </a:rPr>
              <a:t>Context switching</a:t>
            </a:r>
            <a:r>
              <a:rPr lang="en-ZA" sz="1100">
                <a:solidFill>
                  <a:schemeClr val="bg1"/>
                </a:solidFill>
                <a:latin typeface="Arial Regular"/>
                <a:ea typeface="+mn-lt"/>
                <a:cs typeface="Arial"/>
              </a:rPr>
              <a:t> between escalating geopolitical stories can be difficult for agents</a:t>
            </a:r>
          </a:p>
          <a:p>
            <a:pPr marL="171450" indent="-171450">
              <a:lnSpc>
                <a:spcPts val="1400"/>
              </a:lnSpc>
              <a:buFont typeface="Arial" panose="020B0604020202020204" pitchFamily="34" charset="0"/>
              <a:buChar char="•"/>
              <a:defRPr/>
            </a:pPr>
            <a:r>
              <a:rPr lang="en-ZA" sz="1100" b="1">
                <a:solidFill>
                  <a:schemeClr val="bg1"/>
                </a:solidFill>
                <a:ea typeface="+mn-lt"/>
                <a:cs typeface="+mn-lt"/>
              </a:rPr>
              <a:t>User experience of Dynamics </a:t>
            </a:r>
            <a:r>
              <a:rPr lang="en-ZA" sz="1100">
                <a:solidFill>
                  <a:schemeClr val="bg1"/>
                </a:solidFill>
                <a:ea typeface="+mn-lt"/>
                <a:cs typeface="+mn-lt"/>
              </a:rPr>
              <a:t>Having to open multiple browser tabs to view Dynamics content efficiently</a:t>
            </a:r>
          </a:p>
          <a:p>
            <a:pPr marL="171450" indent="-171450">
              <a:lnSpc>
                <a:spcPts val="1400"/>
              </a:lnSpc>
              <a:buFont typeface="Arial" panose="020B0604020202020204" pitchFamily="34" charset="0"/>
              <a:buChar char="•"/>
              <a:defRPr/>
            </a:pPr>
            <a:r>
              <a:rPr lang="en-GB" sz="1100" b="1"/>
              <a:t>BBCs tone of voice requirements</a:t>
            </a:r>
            <a:r>
              <a:rPr lang="en-GB" sz="1100"/>
              <a:t>: Agents do not want to bring BBC into disrepute/ damage the BBC brand</a:t>
            </a:r>
            <a:endParaRPr lang="en-ZA" sz="1100">
              <a:solidFill>
                <a:schemeClr val="bg1"/>
              </a:solidFill>
              <a:latin typeface="Arial Regular"/>
              <a:ea typeface="+mn-lt"/>
              <a:cs typeface="Arial"/>
            </a:endParaRPr>
          </a:p>
          <a:p>
            <a:pPr marL="171450" indent="-171450">
              <a:lnSpc>
                <a:spcPts val="1400"/>
              </a:lnSpc>
              <a:buFont typeface="Arial" panose="020B0604020202020204" pitchFamily="34" charset="0"/>
              <a:buChar char="•"/>
              <a:defRPr/>
            </a:pPr>
            <a:r>
              <a:rPr lang="en-ZA" sz="1100">
                <a:solidFill>
                  <a:schemeClr val="bg1"/>
                </a:solidFill>
                <a:latin typeface="Arial Regular"/>
                <a:ea typeface="+mn-lt"/>
                <a:cs typeface="Arial"/>
              </a:rPr>
              <a:t>Agents </a:t>
            </a:r>
            <a:r>
              <a:rPr lang="en-GB" sz="1100"/>
              <a:t>aware of SLAs when spending </a:t>
            </a:r>
            <a:r>
              <a:rPr lang="en-GB" sz="1100" b="1"/>
              <a:t>protracted time searching for context</a:t>
            </a:r>
            <a:r>
              <a:rPr lang="en-GB" sz="1100"/>
              <a:t> within BBC content</a:t>
            </a:r>
            <a:endParaRPr lang="en-ZA" sz="1100">
              <a:solidFill>
                <a:schemeClr val="bg1"/>
              </a:solidFill>
              <a:latin typeface="Arial Regular"/>
              <a:ea typeface="+mn-lt"/>
              <a:cs typeface="Arial"/>
            </a:endParaRPr>
          </a:p>
          <a:p>
            <a:pPr marL="171450" indent="-171450">
              <a:lnSpc>
                <a:spcPts val="1400"/>
              </a:lnSpc>
              <a:buFont typeface="Arial" panose="020B0604020202020204" pitchFamily="34" charset="0"/>
              <a:buChar char="•"/>
              <a:defRPr/>
            </a:pPr>
            <a:r>
              <a:rPr lang="en-GB" sz="1100" b="1"/>
              <a:t>Escalated Complaints</a:t>
            </a:r>
            <a:r>
              <a:rPr lang="en-GB" sz="1100"/>
              <a:t> Productivity can be an issues, 2.5 cases per hour SLA and every case is different</a:t>
            </a:r>
          </a:p>
          <a:p>
            <a:pPr marL="171450" indent="-171450">
              <a:lnSpc>
                <a:spcPts val="1400"/>
              </a:lnSpc>
              <a:buFont typeface="Arial" panose="020B0604020202020204" pitchFamily="34" charset="0"/>
              <a:buChar char="•"/>
              <a:defRPr/>
            </a:pPr>
            <a:r>
              <a:rPr lang="en-GB" sz="1100"/>
              <a:t>Current complaints volumes are lower but more big stories breaking with </a:t>
            </a:r>
            <a:r>
              <a:rPr lang="en-GB" sz="1100" b="1"/>
              <a:t>very specific issues</a:t>
            </a:r>
            <a:endParaRPr lang="en-ZA" sz="1100" b="1">
              <a:solidFill>
                <a:schemeClr val="bg1"/>
              </a:solidFill>
              <a:latin typeface="Arial Regular"/>
              <a:ea typeface="+mn-lt"/>
              <a:cs typeface="Arial"/>
            </a:endParaRPr>
          </a:p>
        </p:txBody>
      </p:sp>
      <p:sp>
        <p:nvSpPr>
          <p:cNvPr id="17" name="Rectangle 16">
            <a:extLst>
              <a:ext uri="{FF2B5EF4-FFF2-40B4-BE49-F238E27FC236}">
                <a16:creationId xmlns:a16="http://schemas.microsoft.com/office/drawing/2014/main" id="{B9C8FC96-90BA-768A-6BFE-974C602FEBB6}"/>
              </a:ext>
            </a:extLst>
          </p:cNvPr>
          <p:cNvSpPr/>
          <p:nvPr/>
        </p:nvSpPr>
        <p:spPr>
          <a:xfrm>
            <a:off x="367853" y="5745616"/>
            <a:ext cx="3327027" cy="907579"/>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GB" sz="1200" b="1">
                <a:solidFill>
                  <a:schemeClr val="bg2"/>
                </a:solidFill>
                <a:latin typeface="Arial"/>
                <a:ea typeface="+mn-lt"/>
                <a:cs typeface="Arial"/>
              </a:rPr>
              <a:t>Attributes</a:t>
            </a:r>
            <a:endParaRPr lang="en-US" sz="1200">
              <a:solidFill>
                <a:schemeClr val="bg2"/>
              </a:solidFill>
            </a:endParaRPr>
          </a:p>
        </p:txBody>
      </p:sp>
      <p:pic>
        <p:nvPicPr>
          <p:cNvPr id="1026" name="Picture 2">
            <a:extLst>
              <a:ext uri="{FF2B5EF4-FFF2-40B4-BE49-F238E27FC236}">
                <a16:creationId xmlns:a16="http://schemas.microsoft.com/office/drawing/2014/main" id="{FEF733C1-740D-BF48-68A8-B383B3F9640B}"/>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903" t="9572" r="2299" b="-20935"/>
          <a:stretch/>
        </p:blipFill>
        <p:spPr bwMode="auto">
          <a:xfrm>
            <a:off x="364351" y="169870"/>
            <a:ext cx="3327025" cy="257844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1CA699A8-19DF-81E1-1BB3-289C797E0314}"/>
              </a:ext>
            </a:extLst>
          </p:cNvPr>
          <p:cNvSpPr/>
          <p:nvPr/>
        </p:nvSpPr>
        <p:spPr>
          <a:xfrm>
            <a:off x="367853" y="2911986"/>
            <a:ext cx="3327027" cy="2659038"/>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ZA" sz="1200" b="1">
                <a:solidFill>
                  <a:schemeClr val="bg2"/>
                </a:solidFill>
                <a:latin typeface="Arial"/>
                <a:ea typeface="+mn-lt"/>
                <a:cs typeface="Arial"/>
              </a:rPr>
              <a:t>Demographic and environment</a:t>
            </a:r>
            <a:endParaRPr lang="en-US" sz="1200">
              <a:solidFill>
                <a:schemeClr val="bg2"/>
              </a:solidFill>
            </a:endParaRPr>
          </a:p>
          <a:p>
            <a:pPr marR="0" lvl="0" defTabSz="914400" rtl="0" eaLnBrk="1" fontAlgn="auto" latinLnBrk="0" hangingPunct="1">
              <a:lnSpc>
                <a:spcPct val="100000"/>
              </a:lnSpc>
              <a:spcBef>
                <a:spcPts val="0"/>
              </a:spcBef>
              <a:spcAft>
                <a:spcPts val="0"/>
              </a:spcAft>
              <a:buClrTx/>
              <a:buSzTx/>
              <a:tabLst/>
              <a:defRPr/>
            </a:pPr>
            <a:endParaRPr lang="en-GB" sz="1400" b="1" i="0" u="none" strike="noStrike" kern="1200" cap="none" spc="0" normalizeH="0" baseline="0" noProof="0">
              <a:ln>
                <a:noFill/>
              </a:ln>
              <a:solidFill>
                <a:prstClr val="white"/>
              </a:solidFill>
              <a:effectLst/>
              <a:uLnTx/>
              <a:uFillTx/>
              <a:latin typeface="Arial"/>
              <a:cs typeface="Arial"/>
            </a:endParaRPr>
          </a:p>
        </p:txBody>
      </p:sp>
      <p:sp>
        <p:nvSpPr>
          <p:cNvPr id="20" name="Rectangle 19">
            <a:extLst>
              <a:ext uri="{FF2B5EF4-FFF2-40B4-BE49-F238E27FC236}">
                <a16:creationId xmlns:a16="http://schemas.microsoft.com/office/drawing/2014/main" id="{AC8A2563-E171-93FC-2BF1-E996B231448D}"/>
              </a:ext>
            </a:extLst>
          </p:cNvPr>
          <p:cNvSpPr/>
          <p:nvPr/>
        </p:nvSpPr>
        <p:spPr>
          <a:xfrm>
            <a:off x="364349" y="2075543"/>
            <a:ext cx="3337187" cy="682171"/>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GB" sz="1400" b="1">
                <a:solidFill>
                  <a:schemeClr val="bg2"/>
                </a:solidFill>
                <a:latin typeface="Arial"/>
                <a:ea typeface="+mn-lt"/>
                <a:cs typeface="Arial"/>
              </a:rPr>
              <a:t>Karl Duncan</a:t>
            </a:r>
          </a:p>
          <a:p>
            <a:pPr>
              <a:defRPr/>
            </a:pPr>
            <a:r>
              <a:rPr lang="en-GB" sz="1400">
                <a:solidFill>
                  <a:schemeClr val="bg1"/>
                </a:solidFill>
                <a:latin typeface="Arial"/>
                <a:cs typeface="Arial"/>
              </a:rPr>
              <a:t>Complaints specialist</a:t>
            </a:r>
          </a:p>
        </p:txBody>
      </p:sp>
      <p:sp>
        <p:nvSpPr>
          <p:cNvPr id="18" name="TextBox 17">
            <a:extLst>
              <a:ext uri="{FF2B5EF4-FFF2-40B4-BE49-F238E27FC236}">
                <a16:creationId xmlns:a16="http://schemas.microsoft.com/office/drawing/2014/main" id="{97CD7E9B-50E6-FA55-3897-B53AA51E83BC}"/>
              </a:ext>
            </a:extLst>
          </p:cNvPr>
          <p:cNvSpPr txBox="1"/>
          <p:nvPr/>
        </p:nvSpPr>
        <p:spPr>
          <a:xfrm>
            <a:off x="479375" y="3304402"/>
            <a:ext cx="3153414" cy="2141677"/>
          </a:xfrm>
          <a:prstGeom prst="rect">
            <a:avLst/>
          </a:prstGeom>
          <a:noFill/>
        </p:spPr>
        <p:txBody>
          <a:bodyPr wrap="square" lIns="0" tIns="0" rIns="0" bIns="0" rtlCol="0" anchor="t">
            <a:spAutoFit/>
          </a:bodyPr>
          <a:lstStyle/>
          <a:p>
            <a:pPr marL="171450" indent="-171450" algn="l">
              <a:lnSpc>
                <a:spcPts val="1400"/>
              </a:lnSpc>
              <a:buFont typeface="Arial" panose="020B0604020202020204" pitchFamily="34" charset="0"/>
              <a:buChar char="•"/>
            </a:pPr>
            <a:r>
              <a:rPr lang="en-GB" sz="1100" dirty="0">
                <a:solidFill>
                  <a:schemeClr val="bg1"/>
                </a:solidFill>
                <a:latin typeface="Arial"/>
                <a:cs typeface="Arial"/>
              </a:rPr>
              <a:t>Age: 33</a:t>
            </a:r>
            <a:endParaRPr lang="en-GB" sz="1100" dirty="0">
              <a:solidFill>
                <a:schemeClr val="bg1"/>
              </a:solidFill>
              <a:latin typeface="Arial" panose="020B0604020202020204" pitchFamily="34" charset="0"/>
              <a:cs typeface="Arial" panose="020B0604020202020204" pitchFamily="34" charset="0"/>
            </a:endParaRPr>
          </a:p>
          <a:p>
            <a:pPr marL="171450" indent="-171450">
              <a:lnSpc>
                <a:spcPts val="1400"/>
              </a:lnSpc>
              <a:buFont typeface="Arial" panose="020B0604020202020204" pitchFamily="34" charset="0"/>
              <a:buChar char="•"/>
            </a:pPr>
            <a:r>
              <a:rPr lang="en-GB" sz="1100" dirty="0">
                <a:solidFill>
                  <a:schemeClr val="bg1"/>
                </a:solidFill>
                <a:latin typeface="Arial"/>
                <a:cs typeface="Arial"/>
              </a:rPr>
              <a:t>Lives in Lisburn, Northern Ireland</a:t>
            </a:r>
            <a:endParaRPr lang="en-GB" sz="1100" dirty="0">
              <a:solidFill>
                <a:schemeClr val="bg1"/>
              </a:solidFill>
              <a:latin typeface="Arial" panose="020B0604020202020204" pitchFamily="34" charset="0"/>
              <a:cs typeface="Arial" panose="020B0604020202020204" pitchFamily="34" charset="0"/>
            </a:endParaRPr>
          </a:p>
          <a:p>
            <a:pPr marL="171450" indent="-171450">
              <a:lnSpc>
                <a:spcPts val="1400"/>
              </a:lnSpc>
              <a:buFont typeface="Arial" panose="020B0604020202020204" pitchFamily="34" charset="0"/>
              <a:buChar char="•"/>
            </a:pPr>
            <a:r>
              <a:rPr lang="en-GB" sz="1100" dirty="0">
                <a:solidFill>
                  <a:schemeClr val="bg1"/>
                </a:solidFill>
                <a:latin typeface="Arial"/>
                <a:cs typeface="Arial"/>
              </a:rPr>
              <a:t>Experience in the field: 6 years</a:t>
            </a:r>
            <a:br>
              <a:rPr lang="en-GB" sz="1100" dirty="0">
                <a:latin typeface="Arial" panose="020B0604020202020204" pitchFamily="34" charset="0"/>
                <a:cs typeface="Arial" panose="020B0604020202020204" pitchFamily="34" charset="0"/>
              </a:rPr>
            </a:br>
            <a:endParaRPr lang="en-GB" sz="1100" dirty="0">
              <a:solidFill>
                <a:schemeClr val="bg1"/>
              </a:solidFill>
              <a:latin typeface="Arial" panose="020B0604020202020204" pitchFamily="34" charset="0"/>
              <a:cs typeface="Arial" panose="020B0604020202020204" pitchFamily="34" charset="0"/>
            </a:endParaRPr>
          </a:p>
          <a:p>
            <a:pPr algn="l">
              <a:lnSpc>
                <a:spcPts val="1400"/>
              </a:lnSpc>
            </a:pPr>
            <a:r>
              <a:rPr lang="en-GB" sz="1100" b="1" dirty="0">
                <a:solidFill>
                  <a:schemeClr val="bg1"/>
                </a:solidFill>
                <a:latin typeface="Arial"/>
                <a:cs typeface="Arial"/>
              </a:rPr>
              <a:t>Desk setup</a:t>
            </a:r>
            <a:br>
              <a:rPr lang="en-GB" sz="1100" b="1" dirty="0">
                <a:latin typeface="Arial" panose="020B0604020202020204" pitchFamily="34" charset="0"/>
                <a:cs typeface="Arial" panose="020B0604020202020204" pitchFamily="34" charset="0"/>
              </a:rPr>
            </a:br>
            <a:br>
              <a:rPr lang="en-GB" sz="1100" b="1" dirty="0">
                <a:latin typeface="Arial" panose="020B0604020202020204" pitchFamily="34" charset="0"/>
                <a:cs typeface="Arial" panose="020B0604020202020204" pitchFamily="34" charset="0"/>
              </a:rPr>
            </a:br>
            <a:br>
              <a:rPr lang="en-GB" sz="1100" b="1" dirty="0">
                <a:latin typeface="Arial" panose="020B0604020202020204" pitchFamily="34" charset="0"/>
                <a:cs typeface="Arial" panose="020B0604020202020204" pitchFamily="34" charset="0"/>
              </a:rPr>
            </a:br>
            <a:endParaRPr lang="en-GB" sz="1100" b="1" dirty="0">
              <a:solidFill>
                <a:schemeClr val="bg1"/>
              </a:solidFill>
              <a:latin typeface="Arial" panose="020B0604020202020204" pitchFamily="34" charset="0"/>
              <a:cs typeface="Arial" panose="020B0604020202020204" pitchFamily="34" charset="0"/>
            </a:endParaRPr>
          </a:p>
          <a:p>
            <a:pPr>
              <a:lnSpc>
                <a:spcPts val="1400"/>
              </a:lnSpc>
            </a:pPr>
            <a:r>
              <a:rPr lang="en-GB" sz="1100" dirty="0">
                <a:solidFill>
                  <a:schemeClr val="bg1"/>
                </a:solidFill>
                <a:latin typeface="Arial"/>
                <a:cs typeface="Arial"/>
              </a:rPr>
              <a:t>Works from home on the laptop with one display. Due to the nature of their work, they often have multiple tabs open so they can reference BBC content on multiple sites.</a:t>
            </a:r>
          </a:p>
        </p:txBody>
      </p:sp>
      <p:grpSp>
        <p:nvGrpSpPr>
          <p:cNvPr id="4" name="Group 3">
            <a:extLst>
              <a:ext uri="{FF2B5EF4-FFF2-40B4-BE49-F238E27FC236}">
                <a16:creationId xmlns:a16="http://schemas.microsoft.com/office/drawing/2014/main" id="{B0DA7BAF-2134-A9FA-51A8-35E174FC279E}"/>
              </a:ext>
            </a:extLst>
          </p:cNvPr>
          <p:cNvGrpSpPr/>
          <p:nvPr/>
        </p:nvGrpSpPr>
        <p:grpSpPr>
          <a:xfrm>
            <a:off x="475872" y="4169664"/>
            <a:ext cx="891573" cy="457200"/>
            <a:chOff x="534002" y="4102220"/>
            <a:chExt cx="891573" cy="457200"/>
          </a:xfrm>
        </p:grpSpPr>
        <p:pic>
          <p:nvPicPr>
            <p:cNvPr id="23" name="Graphic 22" descr="Laptop with solid fill">
              <a:extLst>
                <a:ext uri="{FF2B5EF4-FFF2-40B4-BE49-F238E27FC236}">
                  <a16:creationId xmlns:a16="http://schemas.microsoft.com/office/drawing/2014/main" id="{4943AEE2-C5AC-2165-D772-80274A4C00C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4002" y="4102220"/>
              <a:ext cx="457200" cy="457200"/>
            </a:xfrm>
            <a:prstGeom prst="rect">
              <a:avLst/>
            </a:prstGeom>
          </p:spPr>
        </p:pic>
        <p:pic>
          <p:nvPicPr>
            <p:cNvPr id="25" name="Graphic 24" descr="Monitor with solid fill">
              <a:extLst>
                <a:ext uri="{FF2B5EF4-FFF2-40B4-BE49-F238E27FC236}">
                  <a16:creationId xmlns:a16="http://schemas.microsoft.com/office/drawing/2014/main" id="{A787C379-6F9E-A554-41E2-BB8C42B5C59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5591" y="4139720"/>
              <a:ext cx="379984" cy="379984"/>
            </a:xfrm>
            <a:prstGeom prst="rect">
              <a:avLst/>
            </a:prstGeom>
          </p:spPr>
        </p:pic>
      </p:grpSp>
      <p:sp>
        <p:nvSpPr>
          <p:cNvPr id="7" name="Rounded Rectangle 6">
            <a:extLst>
              <a:ext uri="{FF2B5EF4-FFF2-40B4-BE49-F238E27FC236}">
                <a16:creationId xmlns:a16="http://schemas.microsoft.com/office/drawing/2014/main" id="{497CE5BD-B379-5C93-B6AA-91FE146D3207}"/>
              </a:ext>
            </a:extLst>
          </p:cNvPr>
          <p:cNvSpPr/>
          <p:nvPr/>
        </p:nvSpPr>
        <p:spPr>
          <a:xfrm>
            <a:off x="472078" y="6372177"/>
            <a:ext cx="968000"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cs typeface="Helvetica"/>
              </a:rPr>
              <a:t>Media aware</a:t>
            </a:r>
          </a:p>
        </p:txBody>
      </p:sp>
      <p:sp>
        <p:nvSpPr>
          <p:cNvPr id="9" name="Rounded Rectangle 8">
            <a:extLst>
              <a:ext uri="{FF2B5EF4-FFF2-40B4-BE49-F238E27FC236}">
                <a16:creationId xmlns:a16="http://schemas.microsoft.com/office/drawing/2014/main" id="{F745D339-CD83-98DB-E75A-B5BBF6A55061}"/>
              </a:ext>
            </a:extLst>
          </p:cNvPr>
          <p:cNvSpPr/>
          <p:nvPr/>
        </p:nvSpPr>
        <p:spPr>
          <a:xfrm>
            <a:off x="2167999" y="6120000"/>
            <a:ext cx="948511" cy="210628"/>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a:t>Work at pace</a:t>
            </a:r>
          </a:p>
        </p:txBody>
      </p:sp>
      <p:sp>
        <p:nvSpPr>
          <p:cNvPr id="21" name="Rounded Rectangle 20">
            <a:extLst>
              <a:ext uri="{FF2B5EF4-FFF2-40B4-BE49-F238E27FC236}">
                <a16:creationId xmlns:a16="http://schemas.microsoft.com/office/drawing/2014/main" id="{8F9BAFC4-47C9-3054-CC09-05C642CDE6E3}"/>
              </a:ext>
            </a:extLst>
          </p:cNvPr>
          <p:cNvSpPr/>
          <p:nvPr/>
        </p:nvSpPr>
        <p:spPr>
          <a:xfrm>
            <a:off x="2192823" y="6372692"/>
            <a:ext cx="862159"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t>Good writer</a:t>
            </a:r>
            <a:endParaRPr lang="en-US"/>
          </a:p>
        </p:txBody>
      </p:sp>
      <p:sp>
        <p:nvSpPr>
          <p:cNvPr id="22" name="Rounded Rectangle 21">
            <a:extLst>
              <a:ext uri="{FF2B5EF4-FFF2-40B4-BE49-F238E27FC236}">
                <a16:creationId xmlns:a16="http://schemas.microsoft.com/office/drawing/2014/main" id="{FC9D06C1-E7AC-64E8-4538-0FF045AF0F4F}"/>
              </a:ext>
            </a:extLst>
          </p:cNvPr>
          <p:cNvSpPr/>
          <p:nvPr/>
        </p:nvSpPr>
        <p:spPr>
          <a:xfrm>
            <a:off x="474424" y="6120000"/>
            <a:ext cx="960366"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a:t>Task focused</a:t>
            </a:r>
          </a:p>
        </p:txBody>
      </p:sp>
      <p:sp>
        <p:nvSpPr>
          <p:cNvPr id="3" name="Rounded Rectangle 6">
            <a:extLst>
              <a:ext uri="{FF2B5EF4-FFF2-40B4-BE49-F238E27FC236}">
                <a16:creationId xmlns:a16="http://schemas.microsoft.com/office/drawing/2014/main" id="{E84BB4D2-A9AF-3CE6-6935-097398AA2BA6}"/>
              </a:ext>
            </a:extLst>
          </p:cNvPr>
          <p:cNvSpPr/>
          <p:nvPr/>
        </p:nvSpPr>
        <p:spPr>
          <a:xfrm>
            <a:off x="1481212" y="6372177"/>
            <a:ext cx="650017"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cs typeface="Helvetica"/>
              </a:rPr>
              <a:t>Diligent</a:t>
            </a:r>
            <a:endParaRPr lang="en-US"/>
          </a:p>
        </p:txBody>
      </p:sp>
      <p:sp>
        <p:nvSpPr>
          <p:cNvPr id="6" name="Rounded Rectangle 6">
            <a:extLst>
              <a:ext uri="{FF2B5EF4-FFF2-40B4-BE49-F238E27FC236}">
                <a16:creationId xmlns:a16="http://schemas.microsoft.com/office/drawing/2014/main" id="{E8B249AC-B854-9271-51A6-9B62514C249B}"/>
              </a:ext>
            </a:extLst>
          </p:cNvPr>
          <p:cNvSpPr/>
          <p:nvPr/>
        </p:nvSpPr>
        <p:spPr>
          <a:xfrm>
            <a:off x="1481212" y="6120000"/>
            <a:ext cx="650017"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cs typeface="Helvetica"/>
              </a:rPr>
              <a:t>Tactful</a:t>
            </a:r>
            <a:endParaRPr lang="en-US"/>
          </a:p>
        </p:txBody>
      </p:sp>
      <p:sp>
        <p:nvSpPr>
          <p:cNvPr id="19" name="Rounded Rectangle 6">
            <a:extLst>
              <a:ext uri="{FF2B5EF4-FFF2-40B4-BE49-F238E27FC236}">
                <a16:creationId xmlns:a16="http://schemas.microsoft.com/office/drawing/2014/main" id="{FBA11B04-DF45-3A0A-9D79-16240F43984D}"/>
              </a:ext>
            </a:extLst>
          </p:cNvPr>
          <p:cNvSpPr/>
          <p:nvPr/>
        </p:nvSpPr>
        <p:spPr>
          <a:xfrm>
            <a:off x="1497325" y="5880550"/>
            <a:ext cx="1945691"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t>Empathetic in tone of response</a:t>
            </a:r>
            <a:endParaRPr lang="en-US" sz="1000"/>
          </a:p>
        </p:txBody>
      </p:sp>
      <p:sp>
        <p:nvSpPr>
          <p:cNvPr id="30" name="Speech Bubble: Rectangle 4">
            <a:extLst>
              <a:ext uri="{FF2B5EF4-FFF2-40B4-BE49-F238E27FC236}">
                <a16:creationId xmlns:a16="http://schemas.microsoft.com/office/drawing/2014/main" id="{C6DA4B58-9151-F1EE-9127-5431ED86743E}"/>
              </a:ext>
            </a:extLst>
          </p:cNvPr>
          <p:cNvSpPr/>
          <p:nvPr/>
        </p:nvSpPr>
        <p:spPr>
          <a:xfrm>
            <a:off x="7967916" y="189430"/>
            <a:ext cx="3859734" cy="1278035"/>
          </a:xfrm>
          <a:prstGeom prst="wedgeRectCallout">
            <a:avLst>
              <a:gd name="adj1" fmla="val -39688"/>
              <a:gd name="adj2" fmla="val 70038"/>
            </a:avLst>
          </a:prstGeom>
          <a:solidFill>
            <a:schemeClr val="bg2">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GB" sz="1100" b="1">
                <a:solidFill>
                  <a:schemeClr val="bg1"/>
                </a:solidFill>
                <a:latin typeface="Arial Regular"/>
              </a:rPr>
              <a:t>Using AI to locate relevant articles in Knowledge Base</a:t>
            </a:r>
            <a:endParaRPr lang="en-US" sz="1050" b="1">
              <a:solidFill>
                <a:schemeClr val="bg1"/>
              </a:solidFill>
            </a:endParaRPr>
          </a:p>
          <a:p>
            <a:pPr rtl="0"/>
            <a:endParaRPr lang="en-GB" sz="1050"/>
          </a:p>
          <a:p>
            <a:r>
              <a:rPr lang="en-ZA" sz="1050" i="1">
                <a:solidFill>
                  <a:schemeClr val="bg1"/>
                </a:solidFill>
                <a:ea typeface="+mn-lt"/>
                <a:cs typeface="+mn-lt"/>
              </a:rPr>
              <a:t>“When it comes to the job, I can definitely see it (AI) helping</a:t>
            </a:r>
            <a:br>
              <a:rPr lang="en-ZA" sz="1050" i="1">
                <a:solidFill>
                  <a:schemeClr val="bg1"/>
                </a:solidFill>
                <a:ea typeface="+mn-lt"/>
                <a:cs typeface="+mn-lt"/>
              </a:rPr>
            </a:br>
            <a:r>
              <a:rPr lang="en-ZA" sz="1050" i="1">
                <a:solidFill>
                  <a:schemeClr val="bg1"/>
                </a:solidFill>
                <a:ea typeface="+mn-lt"/>
                <a:cs typeface="+mn-lt"/>
              </a:rPr>
              <a:t>in terms of time-saving. When you see 5,000+ articles in</a:t>
            </a:r>
            <a:br>
              <a:rPr lang="en-ZA" sz="1050" i="1">
                <a:solidFill>
                  <a:schemeClr val="bg1"/>
                </a:solidFill>
                <a:ea typeface="+mn-lt"/>
                <a:cs typeface="+mn-lt"/>
              </a:rPr>
            </a:br>
            <a:r>
              <a:rPr lang="en-ZA" sz="1050" i="1">
                <a:solidFill>
                  <a:schemeClr val="bg1"/>
                </a:solidFill>
                <a:ea typeface="+mn-lt"/>
                <a:cs typeface="+mn-lt"/>
              </a:rPr>
              <a:t>the Knowledge Base and you think WOW, I have to try and find something"</a:t>
            </a:r>
            <a:endParaRPr lang="en-US" sz="1050" i="1">
              <a:solidFill>
                <a:schemeClr val="bg1"/>
              </a:solidFill>
              <a:cs typeface="Arial"/>
            </a:endParaRPr>
          </a:p>
        </p:txBody>
      </p:sp>
    </p:spTree>
    <p:extLst>
      <p:ext uri="{BB962C8B-B14F-4D97-AF65-F5344CB8AC3E}">
        <p14:creationId xmlns:p14="http://schemas.microsoft.com/office/powerpoint/2010/main" val="1039819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FECAC6-9F87-1DFF-1E4A-833E2B672C93}"/>
            </a:ext>
          </a:extLst>
        </p:cNvPr>
        <p:cNvGrpSpPr/>
        <p:nvPr/>
      </p:nvGrpSpPr>
      <p:grpSpPr>
        <a:xfrm>
          <a:off x="0" y="0"/>
          <a:ext cx="0" cy="0"/>
          <a:chOff x="0" y="0"/>
          <a:chExt cx="0" cy="0"/>
        </a:xfrm>
      </p:grpSpPr>
      <p:sp>
        <p:nvSpPr>
          <p:cNvPr id="5" name="Speech Bubble: Rectangle 4">
            <a:extLst>
              <a:ext uri="{FF2B5EF4-FFF2-40B4-BE49-F238E27FC236}">
                <a16:creationId xmlns:a16="http://schemas.microsoft.com/office/drawing/2014/main" id="{B41D3C75-FF8F-4D0E-C5A0-4DF315441F31}"/>
              </a:ext>
            </a:extLst>
          </p:cNvPr>
          <p:cNvSpPr/>
          <p:nvPr/>
        </p:nvSpPr>
        <p:spPr>
          <a:xfrm>
            <a:off x="3870528" y="189430"/>
            <a:ext cx="3918235" cy="1278035"/>
          </a:xfrm>
          <a:prstGeom prst="wedgeRectCallout">
            <a:avLst>
              <a:gd name="adj1" fmla="val -39688"/>
              <a:gd name="adj2" fmla="val 70038"/>
            </a:avLst>
          </a:prstGeom>
          <a:solidFill>
            <a:schemeClr val="bg2">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GB" sz="1050" b="1">
                <a:solidFill>
                  <a:schemeClr val="bg1"/>
                </a:solidFill>
                <a:latin typeface="Arial Regular"/>
              </a:rPr>
              <a:t>The accuracy of information within the Knowledge Base</a:t>
            </a:r>
          </a:p>
          <a:p>
            <a:pPr rtl="0"/>
            <a:endParaRPr lang="en-GB" sz="1050">
              <a:solidFill>
                <a:schemeClr val="bg1"/>
              </a:solidFill>
              <a:latin typeface="Arial Regular"/>
            </a:endParaRPr>
          </a:p>
          <a:p>
            <a:r>
              <a:rPr lang="en-GB" sz="1050" i="1"/>
              <a:t>“It's is a graveyard of information, there's stuff there that has expired. The BBC are responsible for publishing to the KB, and we can't edit anything. So, there's a lot of work needs done”</a:t>
            </a:r>
            <a:endParaRPr lang="en-GB" sz="1050" i="1">
              <a:solidFill>
                <a:schemeClr val="bg1"/>
              </a:solidFill>
              <a:ea typeface="+mn-lt"/>
              <a:cs typeface="+mn-lt"/>
            </a:endParaRPr>
          </a:p>
        </p:txBody>
      </p:sp>
      <p:sp>
        <p:nvSpPr>
          <p:cNvPr id="8" name="Rectangle 7">
            <a:extLst>
              <a:ext uri="{FF2B5EF4-FFF2-40B4-BE49-F238E27FC236}">
                <a16:creationId xmlns:a16="http://schemas.microsoft.com/office/drawing/2014/main" id="{88BDF1F9-E05D-F021-00C9-94B1C95879A8}"/>
              </a:ext>
            </a:extLst>
          </p:cNvPr>
          <p:cNvSpPr/>
          <p:nvPr/>
        </p:nvSpPr>
        <p:spPr>
          <a:xfrm>
            <a:off x="3870528" y="3613901"/>
            <a:ext cx="3918236" cy="3039294"/>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ZA" sz="1200" b="1" dirty="0">
                <a:solidFill>
                  <a:schemeClr val="bg2"/>
                </a:solidFill>
                <a:latin typeface="Arial"/>
                <a:ea typeface="+mn-lt"/>
                <a:cs typeface="Arial"/>
              </a:rPr>
              <a:t>Tasks</a:t>
            </a:r>
          </a:p>
          <a:p>
            <a:pPr>
              <a:defRPr/>
            </a:pPr>
            <a:endParaRPr lang="en-ZA" sz="1400" b="1" dirty="0">
              <a:solidFill>
                <a:schemeClr val="bg2"/>
              </a:solidFill>
              <a:latin typeface="Arial"/>
              <a:cs typeface="Arial"/>
            </a:endParaRPr>
          </a:p>
          <a:p>
            <a:pPr marL="285750" indent="-285750">
              <a:lnSpc>
                <a:spcPts val="1400"/>
              </a:lnSpc>
              <a:buFont typeface="Arial,Sans-Serif"/>
              <a:buChar char="•"/>
              <a:defRPr/>
            </a:pPr>
            <a:r>
              <a:rPr lang="en-ZA" sz="1100" b="1" dirty="0">
                <a:solidFill>
                  <a:schemeClr val="bg1"/>
                </a:solidFill>
                <a:latin typeface="Arial"/>
                <a:cs typeface="Arial"/>
              </a:rPr>
              <a:t>Manage high volume </a:t>
            </a:r>
            <a:r>
              <a:rPr lang="en-ZA" sz="1100" dirty="0">
                <a:solidFill>
                  <a:schemeClr val="bg1"/>
                </a:solidFill>
                <a:latin typeface="Arial"/>
                <a:cs typeface="Arial"/>
              </a:rPr>
              <a:t>periods by drafting responses for BBC approval and using Auto Sift to clear queues </a:t>
            </a:r>
          </a:p>
          <a:p>
            <a:pPr marL="285750" indent="-285750">
              <a:lnSpc>
                <a:spcPts val="1400"/>
              </a:lnSpc>
              <a:buFont typeface="Arial,Sans-Serif"/>
              <a:buChar char="•"/>
              <a:defRPr/>
            </a:pPr>
            <a:r>
              <a:rPr lang="en-ZA" sz="1100" b="1" dirty="0">
                <a:solidFill>
                  <a:schemeClr val="bg1"/>
                </a:solidFill>
                <a:latin typeface="Arial"/>
                <a:cs typeface="Arial"/>
              </a:rPr>
              <a:t>Trends:</a:t>
            </a:r>
            <a:r>
              <a:rPr lang="en-ZA" sz="1100" dirty="0">
                <a:solidFill>
                  <a:schemeClr val="bg1"/>
                </a:solidFill>
                <a:latin typeface="Arial"/>
                <a:cs typeface="Arial"/>
              </a:rPr>
              <a:t> Be aware of breaking trends/ lobbies on social media based around BBC content and creating a QC</a:t>
            </a:r>
          </a:p>
          <a:p>
            <a:pPr marL="285750" indent="-285750">
              <a:lnSpc>
                <a:spcPts val="1400"/>
              </a:lnSpc>
              <a:buFont typeface="Arial,Sans-Serif"/>
              <a:buChar char="•"/>
              <a:defRPr/>
            </a:pPr>
            <a:r>
              <a:rPr lang="en-ZA" sz="1100" b="1" dirty="0">
                <a:solidFill>
                  <a:schemeClr val="bg1"/>
                </a:solidFill>
                <a:latin typeface="Arial"/>
                <a:cs typeface="Arial"/>
              </a:rPr>
              <a:t>Review QCs </a:t>
            </a:r>
            <a:r>
              <a:rPr lang="en-ZA" sz="1100" dirty="0">
                <a:solidFill>
                  <a:schemeClr val="bg1"/>
                </a:solidFill>
                <a:latin typeface="Arial"/>
                <a:cs typeface="Arial"/>
              </a:rPr>
              <a:t>from previous evening, and contact BIDA for a line for 10+ active complaints on the same issue</a:t>
            </a:r>
          </a:p>
          <a:p>
            <a:pPr marL="285750" indent="-285750">
              <a:lnSpc>
                <a:spcPts val="1400"/>
              </a:lnSpc>
              <a:buFont typeface="Arial,Sans-Serif"/>
              <a:buChar char="•"/>
              <a:defRPr/>
            </a:pPr>
            <a:r>
              <a:rPr lang="en-ZA" sz="1100" b="1" dirty="0">
                <a:solidFill>
                  <a:schemeClr val="bg1"/>
                </a:solidFill>
                <a:latin typeface="Arial"/>
                <a:cs typeface="Arial"/>
              </a:rPr>
              <a:t>Proportionality: </a:t>
            </a:r>
            <a:r>
              <a:rPr lang="en-ZA" sz="1100" dirty="0">
                <a:solidFill>
                  <a:schemeClr val="bg1"/>
                </a:solidFill>
                <a:latin typeface="Arial"/>
                <a:cs typeface="Arial"/>
              </a:rPr>
              <a:t>check queue for cases that meet the  criteria and send a standardised response (60-90 mins)</a:t>
            </a:r>
          </a:p>
          <a:p>
            <a:pPr marL="285750" indent="-285750">
              <a:lnSpc>
                <a:spcPts val="1400"/>
              </a:lnSpc>
              <a:buFont typeface="Arial,Sans-Serif"/>
              <a:buChar char="•"/>
              <a:defRPr/>
            </a:pPr>
            <a:r>
              <a:rPr lang="en-ZA" sz="1100" b="1" dirty="0">
                <a:solidFill>
                  <a:schemeClr val="bg1"/>
                </a:solidFill>
                <a:latin typeface="Arial"/>
                <a:cs typeface="Arial"/>
              </a:rPr>
              <a:t>Identifying any Red Flags </a:t>
            </a:r>
            <a:r>
              <a:rPr lang="en-ZA" sz="1100" dirty="0">
                <a:solidFill>
                  <a:schemeClr val="bg1"/>
                </a:solidFill>
                <a:latin typeface="Arial"/>
                <a:cs typeface="Arial"/>
              </a:rPr>
              <a:t>missed at sift stage and escalating to BBC</a:t>
            </a:r>
          </a:p>
          <a:p>
            <a:pPr marL="285750" indent="-285750">
              <a:lnSpc>
                <a:spcPts val="1400"/>
              </a:lnSpc>
              <a:buFont typeface="Arial,Sans-Serif"/>
              <a:buChar char="•"/>
              <a:defRPr/>
            </a:pPr>
            <a:r>
              <a:rPr lang="en-ZA" sz="1100" dirty="0">
                <a:solidFill>
                  <a:schemeClr val="bg1"/>
                </a:solidFill>
                <a:latin typeface="Arial"/>
                <a:cs typeface="Arial"/>
              </a:rPr>
              <a:t>Creating &amp; saving </a:t>
            </a:r>
            <a:r>
              <a:rPr lang="en-ZA" sz="1100" b="1" dirty="0">
                <a:solidFill>
                  <a:schemeClr val="bg1"/>
                </a:solidFill>
                <a:latin typeface="Arial"/>
                <a:cs typeface="Arial"/>
              </a:rPr>
              <a:t>Advanced Searches </a:t>
            </a:r>
            <a:r>
              <a:rPr lang="en-ZA" sz="1100" dirty="0">
                <a:solidFill>
                  <a:schemeClr val="bg1"/>
                </a:solidFill>
                <a:latin typeface="Arial"/>
                <a:cs typeface="Arial"/>
              </a:rPr>
              <a:t>in Dynamics</a:t>
            </a:r>
          </a:p>
          <a:p>
            <a:pPr marL="285750" indent="-285750">
              <a:lnSpc>
                <a:spcPts val="1400"/>
              </a:lnSpc>
              <a:buFont typeface="Arial,Sans-Serif"/>
              <a:buChar char="•"/>
              <a:defRPr/>
            </a:pPr>
            <a:r>
              <a:rPr lang="en-ZA" sz="1100" dirty="0">
                <a:solidFill>
                  <a:schemeClr val="bg1"/>
                </a:solidFill>
                <a:latin typeface="Arial"/>
                <a:cs typeface="Arial"/>
              </a:rPr>
              <a:t>Daily meetings with the </a:t>
            </a:r>
            <a:r>
              <a:rPr lang="en-ZA" sz="1100" b="1" dirty="0">
                <a:solidFill>
                  <a:schemeClr val="bg1"/>
                </a:solidFill>
                <a:latin typeface="Arial"/>
                <a:cs typeface="Arial"/>
              </a:rPr>
              <a:t>complaints team</a:t>
            </a:r>
            <a:r>
              <a:rPr lang="en-ZA" sz="1100" dirty="0">
                <a:solidFill>
                  <a:schemeClr val="bg1"/>
                </a:solidFill>
                <a:latin typeface="Arial"/>
                <a:cs typeface="Arial"/>
              </a:rPr>
              <a:t>, </a:t>
            </a:r>
            <a:r>
              <a:rPr lang="en-ZA" sz="1100" b="1" dirty="0">
                <a:solidFill>
                  <a:schemeClr val="bg1"/>
                </a:solidFill>
                <a:latin typeface="Arial"/>
                <a:cs typeface="Arial"/>
              </a:rPr>
              <a:t>resourcing</a:t>
            </a:r>
            <a:r>
              <a:rPr lang="en-ZA" sz="1100" dirty="0">
                <a:solidFill>
                  <a:schemeClr val="bg1"/>
                </a:solidFill>
                <a:latin typeface="Arial"/>
                <a:cs typeface="Arial"/>
              </a:rPr>
              <a:t> and meetings with </a:t>
            </a:r>
            <a:r>
              <a:rPr lang="en-ZA" sz="1100" b="1" dirty="0">
                <a:solidFill>
                  <a:schemeClr val="bg1"/>
                </a:solidFill>
                <a:latin typeface="Arial"/>
                <a:cs typeface="Arial"/>
              </a:rPr>
              <a:t>BIDA</a:t>
            </a:r>
            <a:r>
              <a:rPr lang="en-ZA" sz="1100" dirty="0">
                <a:solidFill>
                  <a:schemeClr val="bg1"/>
                </a:solidFill>
                <a:latin typeface="Arial"/>
                <a:cs typeface="Arial"/>
              </a:rPr>
              <a:t> regarding SLAs</a:t>
            </a:r>
          </a:p>
          <a:p>
            <a:pPr marL="285750" indent="-285750">
              <a:lnSpc>
                <a:spcPts val="1400"/>
              </a:lnSpc>
              <a:buFont typeface="Arial,Sans-Serif"/>
              <a:buChar char="•"/>
              <a:defRPr/>
            </a:pPr>
            <a:endParaRPr lang="en-ZA" sz="1100" dirty="0">
              <a:solidFill>
                <a:schemeClr val="bg1"/>
              </a:solidFill>
              <a:latin typeface="Arial"/>
              <a:cs typeface="Arial"/>
            </a:endParaRPr>
          </a:p>
          <a:p>
            <a:pPr marL="285750" indent="-285750">
              <a:lnSpc>
                <a:spcPts val="1400"/>
              </a:lnSpc>
              <a:buFont typeface="Arial,Sans-Serif"/>
              <a:buChar char="•"/>
              <a:defRPr/>
            </a:pPr>
            <a:endParaRPr lang="en-ZA" sz="1100" dirty="0">
              <a:solidFill>
                <a:schemeClr val="bg1"/>
              </a:solidFill>
              <a:latin typeface="Arial"/>
              <a:cs typeface="Arial"/>
            </a:endParaRPr>
          </a:p>
        </p:txBody>
      </p:sp>
      <p:sp>
        <p:nvSpPr>
          <p:cNvPr id="11" name="Rectangle 10">
            <a:extLst>
              <a:ext uri="{FF2B5EF4-FFF2-40B4-BE49-F238E27FC236}">
                <a16:creationId xmlns:a16="http://schemas.microsoft.com/office/drawing/2014/main" id="{4C6CDEF5-86C8-9107-7BDC-7C464F77E4FB}"/>
              </a:ext>
            </a:extLst>
          </p:cNvPr>
          <p:cNvSpPr/>
          <p:nvPr/>
        </p:nvSpPr>
        <p:spPr>
          <a:xfrm>
            <a:off x="3870528" y="2075543"/>
            <a:ext cx="3918235" cy="1353457"/>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ZA" sz="1200" b="1">
                <a:solidFill>
                  <a:schemeClr val="bg2"/>
                </a:solidFill>
                <a:latin typeface="Arial"/>
                <a:ea typeface="+mn-lt"/>
                <a:cs typeface="Arial"/>
              </a:rPr>
              <a:t>Goals</a:t>
            </a:r>
          </a:p>
          <a:p>
            <a:pPr>
              <a:defRPr/>
            </a:pPr>
            <a:endParaRPr lang="en-ZA" sz="1400" b="1">
              <a:solidFill>
                <a:schemeClr val="bg2"/>
              </a:solidFill>
              <a:latin typeface="Arial"/>
              <a:ea typeface="+mn-lt"/>
              <a:cs typeface="Arial"/>
            </a:endParaRPr>
          </a:p>
          <a:p>
            <a:pPr marL="285750" indent="-285750">
              <a:lnSpc>
                <a:spcPts val="1400"/>
              </a:lnSpc>
              <a:buFont typeface="Arial" panose="020B0604020202020204" pitchFamily="34" charset="0"/>
              <a:buChar char="•"/>
              <a:defRPr/>
            </a:pPr>
            <a:r>
              <a:rPr lang="en-GB" sz="1100"/>
              <a:t>Prioritise</a:t>
            </a:r>
            <a:r>
              <a:rPr lang="en-GB" sz="1100" b="1"/>
              <a:t> quality and accuracy</a:t>
            </a:r>
            <a:endParaRPr lang="en-GB" sz="1100"/>
          </a:p>
          <a:p>
            <a:pPr marL="285750" indent="-285750">
              <a:lnSpc>
                <a:spcPts val="1400"/>
              </a:lnSpc>
              <a:buFont typeface="Arial" panose="020B0604020202020204" pitchFamily="34" charset="0"/>
              <a:buChar char="•"/>
              <a:defRPr/>
            </a:pPr>
            <a:r>
              <a:rPr lang="en-GB" sz="1100"/>
              <a:t>Complaints </a:t>
            </a:r>
            <a:r>
              <a:rPr lang="en-GB" sz="1100" b="1"/>
              <a:t>logged and categorised </a:t>
            </a:r>
            <a:r>
              <a:rPr lang="en-GB" sz="1100"/>
              <a:t>correctly</a:t>
            </a:r>
          </a:p>
          <a:p>
            <a:pPr marL="285750" indent="-285750">
              <a:lnSpc>
                <a:spcPts val="1400"/>
              </a:lnSpc>
              <a:buFont typeface="Arial" panose="020B0604020202020204" pitchFamily="34" charset="0"/>
              <a:buChar char="•"/>
              <a:defRPr/>
            </a:pPr>
            <a:r>
              <a:rPr lang="en-GB" sz="1100"/>
              <a:t>Ensure SLA targets are </a:t>
            </a:r>
            <a:r>
              <a:rPr lang="en-GB" sz="1100" b="1"/>
              <a:t>met by team as a whole</a:t>
            </a:r>
          </a:p>
          <a:p>
            <a:pPr marL="285750" indent="-285750">
              <a:lnSpc>
                <a:spcPts val="1400"/>
              </a:lnSpc>
              <a:buFont typeface="Arial" panose="020B0604020202020204" pitchFamily="34" charset="0"/>
              <a:buChar char="•"/>
              <a:defRPr/>
            </a:pPr>
            <a:r>
              <a:rPr lang="en-GB" sz="1100"/>
              <a:t>Follow </a:t>
            </a:r>
            <a:r>
              <a:rPr lang="en-GB" sz="1100" b="1"/>
              <a:t>BBC Editorial guidance </a:t>
            </a:r>
            <a:r>
              <a:rPr lang="en-GB" sz="1100"/>
              <a:t>&amp; other guidelines</a:t>
            </a:r>
          </a:p>
        </p:txBody>
      </p:sp>
      <p:sp>
        <p:nvSpPr>
          <p:cNvPr id="13" name="Rectangle 12">
            <a:extLst>
              <a:ext uri="{FF2B5EF4-FFF2-40B4-BE49-F238E27FC236}">
                <a16:creationId xmlns:a16="http://schemas.microsoft.com/office/drawing/2014/main" id="{4583DCA5-0624-44D8-5173-68E87EED5D1D}"/>
              </a:ext>
            </a:extLst>
          </p:cNvPr>
          <p:cNvSpPr/>
          <p:nvPr/>
        </p:nvSpPr>
        <p:spPr>
          <a:xfrm>
            <a:off x="7971420" y="2075544"/>
            <a:ext cx="3886851" cy="4577652"/>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ZA" sz="1200" b="1">
                <a:solidFill>
                  <a:schemeClr val="bg2"/>
                </a:solidFill>
                <a:latin typeface="Arial"/>
                <a:ea typeface="+mn-lt"/>
                <a:cs typeface="Arial"/>
              </a:rPr>
              <a:t>Challenges</a:t>
            </a:r>
          </a:p>
          <a:p>
            <a:pPr>
              <a:defRPr/>
            </a:pPr>
            <a:endParaRPr lang="en-ZA" sz="1200" b="1">
              <a:solidFill>
                <a:schemeClr val="bg2"/>
              </a:solidFill>
              <a:latin typeface="Arial Regular"/>
              <a:ea typeface="+mn-lt"/>
              <a:cs typeface="Arial"/>
            </a:endParaRPr>
          </a:p>
          <a:p>
            <a:pPr marL="171450" indent="-171450">
              <a:lnSpc>
                <a:spcPts val="1520"/>
              </a:lnSpc>
              <a:buFont typeface="Arial" panose="020B0604020202020204" pitchFamily="34" charset="0"/>
              <a:buChar char="•"/>
              <a:defRPr/>
            </a:pPr>
            <a:r>
              <a:rPr lang="en-ZA" sz="1100" b="1">
                <a:solidFill>
                  <a:schemeClr val="bg1"/>
                </a:solidFill>
                <a:latin typeface="Arial Regular"/>
                <a:cs typeface="Arial"/>
              </a:rPr>
              <a:t>Monitoring social media: </a:t>
            </a:r>
            <a:r>
              <a:rPr lang="en-ZA" sz="1100">
                <a:solidFill>
                  <a:schemeClr val="bg1"/>
                </a:solidFill>
                <a:latin typeface="Arial Regular"/>
                <a:cs typeface="Arial"/>
              </a:rPr>
              <a:t>keeping an eye out for any trending content or lobbies relating to BBC content</a:t>
            </a:r>
          </a:p>
          <a:p>
            <a:pPr marL="171450" indent="-171450">
              <a:lnSpc>
                <a:spcPts val="1520"/>
              </a:lnSpc>
              <a:buFont typeface="Arial" panose="020B0604020202020204" pitchFamily="34" charset="0"/>
              <a:buChar char="•"/>
              <a:defRPr/>
            </a:pPr>
            <a:r>
              <a:rPr lang="en-GB" sz="1100"/>
              <a:t>Escalating </a:t>
            </a:r>
            <a:r>
              <a:rPr lang="en-GB" sz="1100" b="1"/>
              <a:t>complex geopolitical stories</a:t>
            </a:r>
            <a:r>
              <a:rPr lang="en-GB" sz="1100"/>
              <a:t> that require extensive sifting rules to manage queues and responses</a:t>
            </a:r>
            <a:endParaRPr lang="en-GB" sz="1100">
              <a:cs typeface="Helvetica"/>
            </a:endParaRPr>
          </a:p>
          <a:p>
            <a:pPr marL="171450" indent="-171450">
              <a:lnSpc>
                <a:spcPts val="1520"/>
              </a:lnSpc>
              <a:buFont typeface="Arial" panose="020B0604020202020204" pitchFamily="34" charset="0"/>
              <a:buChar char="•"/>
              <a:defRPr/>
            </a:pPr>
            <a:r>
              <a:rPr lang="en-GB" sz="1100" b="1"/>
              <a:t>Multi-tasking: </a:t>
            </a:r>
            <a:r>
              <a:rPr lang="en-GB" sz="1100"/>
              <a:t>Sending out a bulk response whilst watching other things coming in - watching incoming, getting stuff out the door and everything else in between</a:t>
            </a:r>
            <a:endParaRPr lang="en-GB" sz="1100">
              <a:cs typeface="Helvetica"/>
            </a:endParaRPr>
          </a:p>
          <a:p>
            <a:pPr marL="171450" indent="-171450">
              <a:lnSpc>
                <a:spcPts val="1520"/>
              </a:lnSpc>
              <a:buFont typeface="Arial" panose="020B0604020202020204" pitchFamily="34" charset="0"/>
              <a:buChar char="•"/>
              <a:defRPr/>
            </a:pPr>
            <a:r>
              <a:rPr lang="en-GB" sz="1100" b="1"/>
              <a:t>Cross referencing cases: </a:t>
            </a:r>
            <a:r>
              <a:rPr lang="en-GB" sz="1100"/>
              <a:t>It's a tedious manual process</a:t>
            </a:r>
            <a:endParaRPr lang="en-GB" sz="1100">
              <a:cs typeface="Helvetica"/>
            </a:endParaRPr>
          </a:p>
          <a:p>
            <a:pPr marL="171450" indent="-171450">
              <a:lnSpc>
                <a:spcPts val="1520"/>
              </a:lnSpc>
              <a:buFont typeface="Arial" panose="020B0604020202020204" pitchFamily="34" charset="0"/>
              <a:buChar char="•"/>
              <a:defRPr/>
            </a:pPr>
            <a:r>
              <a:rPr lang="en-GB" sz="1100" b="1"/>
              <a:t>Bulk processes: </a:t>
            </a:r>
            <a:r>
              <a:rPr lang="en-GB" sz="1100"/>
              <a:t>Can take hours/ half a day to run checks against all queues</a:t>
            </a:r>
            <a:endParaRPr lang="en-GB" sz="1100">
              <a:cs typeface="Helvetica"/>
            </a:endParaRPr>
          </a:p>
          <a:p>
            <a:pPr marL="171450" indent="-171450">
              <a:lnSpc>
                <a:spcPts val="1520"/>
              </a:lnSpc>
              <a:buFont typeface="Arial" panose="020B0604020202020204" pitchFamily="34" charset="0"/>
              <a:buChar char="•"/>
              <a:defRPr/>
            </a:pPr>
            <a:r>
              <a:rPr lang="en-ZA" sz="1100" b="1">
                <a:solidFill>
                  <a:schemeClr val="bg1"/>
                </a:solidFill>
                <a:latin typeface="Arial Regular"/>
                <a:cs typeface="Arial"/>
              </a:rPr>
              <a:t>Complex &amp; high volume </a:t>
            </a:r>
            <a:r>
              <a:rPr lang="en-ZA" sz="1100">
                <a:solidFill>
                  <a:schemeClr val="bg1"/>
                </a:solidFill>
                <a:latin typeface="Arial Regular"/>
                <a:cs typeface="Arial"/>
              </a:rPr>
              <a:t>together is very cumbersome</a:t>
            </a:r>
          </a:p>
          <a:p>
            <a:pPr marL="171450" indent="-171450">
              <a:lnSpc>
                <a:spcPts val="1520"/>
              </a:lnSpc>
              <a:buFont typeface="Arial" panose="020B0604020202020204" pitchFamily="34" charset="0"/>
              <a:buChar char="•"/>
              <a:defRPr/>
            </a:pPr>
            <a:r>
              <a:rPr lang="en-GB" sz="1100" b="1"/>
              <a:t>High volumes </a:t>
            </a:r>
            <a:r>
              <a:rPr lang="en-GB" sz="1100"/>
              <a:t>results in lots of readings</a:t>
            </a:r>
            <a:endParaRPr lang="en-ZA" sz="1100">
              <a:solidFill>
                <a:schemeClr val="bg1"/>
              </a:solidFill>
              <a:latin typeface="Arial Regular"/>
              <a:cs typeface="Arial"/>
            </a:endParaRPr>
          </a:p>
          <a:p>
            <a:pPr marL="171450" indent="-171450">
              <a:lnSpc>
                <a:spcPts val="1520"/>
              </a:lnSpc>
              <a:buFont typeface="Arial" panose="020B0604020202020204" pitchFamily="34" charset="0"/>
              <a:buChar char="•"/>
              <a:defRPr/>
            </a:pPr>
            <a:r>
              <a:rPr lang="en-GB" sz="1100" b="1"/>
              <a:t>Impossible to predict </a:t>
            </a:r>
            <a:r>
              <a:rPr lang="en-GB" sz="1100"/>
              <a:t>volume/ trends due to speed and nature of social media</a:t>
            </a:r>
            <a:endParaRPr lang="en-GB" sz="1100">
              <a:cs typeface="Helvetica"/>
            </a:endParaRPr>
          </a:p>
          <a:p>
            <a:pPr marL="171450" indent="-171450">
              <a:lnSpc>
                <a:spcPts val="1520"/>
              </a:lnSpc>
              <a:buFont typeface="Arial" panose="020B0604020202020204" pitchFamily="34" charset="0"/>
              <a:buChar char="•"/>
              <a:defRPr/>
            </a:pPr>
            <a:r>
              <a:rPr lang="en-GB" sz="1100" b="1"/>
              <a:t>Context switching </a:t>
            </a:r>
            <a:r>
              <a:rPr lang="en-GB" sz="1100"/>
              <a:t>during high volume can be an issue</a:t>
            </a:r>
            <a:endParaRPr lang="en-GB" sz="1100">
              <a:cs typeface="Helvetica"/>
            </a:endParaRPr>
          </a:p>
          <a:p>
            <a:pPr marL="171450" indent="-171450">
              <a:lnSpc>
                <a:spcPts val="1520"/>
              </a:lnSpc>
              <a:buFont typeface="Arial" panose="020B0604020202020204" pitchFamily="34" charset="0"/>
              <a:buChar char="•"/>
              <a:defRPr/>
            </a:pPr>
            <a:r>
              <a:rPr lang="en-GB" sz="1100" b="1"/>
              <a:t>Manually checking </a:t>
            </a:r>
            <a:r>
              <a:rPr lang="en-GB" sz="1100"/>
              <a:t>incoming queue for QCs. Looking for multiple complaints of the same type</a:t>
            </a:r>
            <a:endParaRPr lang="en-GB" sz="1100">
              <a:cs typeface="Helvetica"/>
            </a:endParaRPr>
          </a:p>
          <a:p>
            <a:pPr marL="171450" indent="-171450">
              <a:lnSpc>
                <a:spcPts val="1520"/>
              </a:lnSpc>
              <a:buFont typeface="Arial" panose="020B0604020202020204" pitchFamily="34" charset="0"/>
              <a:buChar char="•"/>
              <a:defRPr/>
            </a:pPr>
            <a:r>
              <a:rPr lang="en-GB" sz="1100" b="1"/>
              <a:t>Proportionality Template </a:t>
            </a:r>
            <a:r>
              <a:rPr lang="en-GB" sz="1100"/>
              <a:t>is a manual process. Takes an hour - 90s mins for an </a:t>
            </a:r>
            <a:r>
              <a:rPr lang="en-GB" sz="1100">
                <a:solidFill>
                  <a:schemeClr val="bg1"/>
                </a:solidFill>
                <a:latin typeface="Arial"/>
                <a:cs typeface="Arial"/>
              </a:rPr>
              <a:t>executive</a:t>
            </a:r>
            <a:r>
              <a:rPr lang="en-GB" sz="1100"/>
              <a:t> to process</a:t>
            </a:r>
            <a:endParaRPr lang="en-ZA" sz="1100">
              <a:solidFill>
                <a:schemeClr val="bg1"/>
              </a:solidFill>
              <a:latin typeface="Arial Regular"/>
              <a:ea typeface="+mn-lt"/>
              <a:cs typeface="Arial"/>
            </a:endParaRPr>
          </a:p>
        </p:txBody>
      </p:sp>
      <p:sp>
        <p:nvSpPr>
          <p:cNvPr id="17" name="Rectangle 16">
            <a:extLst>
              <a:ext uri="{FF2B5EF4-FFF2-40B4-BE49-F238E27FC236}">
                <a16:creationId xmlns:a16="http://schemas.microsoft.com/office/drawing/2014/main" id="{40D953FE-F637-9F72-DB78-6453108C6E50}"/>
              </a:ext>
            </a:extLst>
          </p:cNvPr>
          <p:cNvSpPr>
            <a:spLocks noGrp="1" noRot="1" noMove="1" noResize="1" noEditPoints="1" noAdjustHandles="1" noChangeArrowheads="1" noChangeShapeType="1"/>
          </p:cNvSpPr>
          <p:nvPr/>
        </p:nvSpPr>
        <p:spPr>
          <a:xfrm>
            <a:off x="367853" y="5745616"/>
            <a:ext cx="3327027" cy="907579"/>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GB" sz="1200" b="1">
                <a:solidFill>
                  <a:schemeClr val="bg2"/>
                </a:solidFill>
                <a:latin typeface="Arial"/>
                <a:ea typeface="+mn-lt"/>
                <a:cs typeface="Arial"/>
              </a:rPr>
              <a:t>Attributes</a:t>
            </a:r>
            <a:endParaRPr lang="en-US" sz="1200">
              <a:solidFill>
                <a:schemeClr val="bg2"/>
              </a:solidFill>
            </a:endParaRPr>
          </a:p>
        </p:txBody>
      </p:sp>
      <p:pic>
        <p:nvPicPr>
          <p:cNvPr id="1026" name="Picture 2">
            <a:extLst>
              <a:ext uri="{FF2B5EF4-FFF2-40B4-BE49-F238E27FC236}">
                <a16:creationId xmlns:a16="http://schemas.microsoft.com/office/drawing/2014/main" id="{3579EC81-0097-75C3-F4BA-47836156125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14" t="27817" r="10774" b="26506"/>
          <a:stretch/>
        </p:blipFill>
        <p:spPr bwMode="auto">
          <a:xfrm>
            <a:off x="369762" y="172262"/>
            <a:ext cx="3318109" cy="257844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DD19613-DB12-3253-72C9-28C0EFAB8066}"/>
              </a:ext>
            </a:extLst>
          </p:cNvPr>
          <p:cNvSpPr/>
          <p:nvPr/>
        </p:nvSpPr>
        <p:spPr>
          <a:xfrm>
            <a:off x="367853" y="2911986"/>
            <a:ext cx="3327027" cy="2659038"/>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ZA" sz="1200" b="1">
                <a:solidFill>
                  <a:schemeClr val="bg2"/>
                </a:solidFill>
                <a:latin typeface="Arial"/>
                <a:ea typeface="+mn-lt"/>
                <a:cs typeface="Arial"/>
              </a:rPr>
              <a:t>Demographic and environment</a:t>
            </a:r>
            <a:endParaRPr lang="en-US" sz="1200">
              <a:solidFill>
                <a:schemeClr val="bg2"/>
              </a:solidFill>
            </a:endParaRPr>
          </a:p>
          <a:p>
            <a:pPr marR="0" lvl="0" defTabSz="914400" rtl="0" eaLnBrk="1" fontAlgn="auto" latinLnBrk="0" hangingPunct="1">
              <a:lnSpc>
                <a:spcPct val="100000"/>
              </a:lnSpc>
              <a:spcBef>
                <a:spcPts val="0"/>
              </a:spcBef>
              <a:spcAft>
                <a:spcPts val="0"/>
              </a:spcAft>
              <a:buClrTx/>
              <a:buSzTx/>
              <a:tabLst/>
              <a:defRPr/>
            </a:pPr>
            <a:endParaRPr lang="en-GB" sz="1400" b="1" i="0" u="none" strike="noStrike" kern="1200" cap="none" spc="0" normalizeH="0" baseline="0" noProof="0">
              <a:ln>
                <a:noFill/>
              </a:ln>
              <a:solidFill>
                <a:prstClr val="white"/>
              </a:solidFill>
              <a:effectLst/>
              <a:uLnTx/>
              <a:uFillTx/>
              <a:latin typeface="Arial"/>
              <a:cs typeface="Arial"/>
            </a:endParaRPr>
          </a:p>
        </p:txBody>
      </p:sp>
      <p:sp>
        <p:nvSpPr>
          <p:cNvPr id="20" name="Rectangle 19">
            <a:extLst>
              <a:ext uri="{FF2B5EF4-FFF2-40B4-BE49-F238E27FC236}">
                <a16:creationId xmlns:a16="http://schemas.microsoft.com/office/drawing/2014/main" id="{B5BB1F64-F823-3AB9-3CEE-D512F70D5486}"/>
              </a:ext>
            </a:extLst>
          </p:cNvPr>
          <p:cNvSpPr/>
          <p:nvPr/>
        </p:nvSpPr>
        <p:spPr>
          <a:xfrm>
            <a:off x="364349" y="2075543"/>
            <a:ext cx="3337187" cy="682171"/>
          </a:xfrm>
          <a:prstGeom prst="rect">
            <a:avLst/>
          </a:prstGeom>
          <a:solidFill>
            <a:srgbClr val="282D59"/>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90000" rIns="90000" bIns="9000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GB" sz="1400" b="1">
                <a:solidFill>
                  <a:schemeClr val="bg2"/>
                </a:solidFill>
                <a:latin typeface="Arial"/>
                <a:ea typeface="+mn-lt"/>
                <a:cs typeface="Arial"/>
              </a:rPr>
              <a:t>Denise Murray</a:t>
            </a:r>
          </a:p>
          <a:p>
            <a:pPr>
              <a:defRPr/>
            </a:pPr>
            <a:r>
              <a:rPr lang="en-GB" sz="1400">
                <a:solidFill>
                  <a:schemeClr val="bg1"/>
                </a:solidFill>
                <a:latin typeface="Arial"/>
                <a:cs typeface="Arial"/>
              </a:rPr>
              <a:t>Complaints Executive</a:t>
            </a:r>
          </a:p>
        </p:txBody>
      </p:sp>
      <p:sp>
        <p:nvSpPr>
          <p:cNvPr id="18" name="TextBox 17">
            <a:extLst>
              <a:ext uri="{FF2B5EF4-FFF2-40B4-BE49-F238E27FC236}">
                <a16:creationId xmlns:a16="http://schemas.microsoft.com/office/drawing/2014/main" id="{33068194-2CA4-0C0E-7CCB-686161DC1762}"/>
              </a:ext>
            </a:extLst>
          </p:cNvPr>
          <p:cNvSpPr txBox="1"/>
          <p:nvPr/>
        </p:nvSpPr>
        <p:spPr>
          <a:xfrm>
            <a:off x="479375" y="3304402"/>
            <a:ext cx="3153414" cy="2141677"/>
          </a:xfrm>
          <a:prstGeom prst="rect">
            <a:avLst/>
          </a:prstGeom>
          <a:noFill/>
        </p:spPr>
        <p:txBody>
          <a:bodyPr wrap="square" lIns="0" tIns="0" rIns="0" bIns="0" rtlCol="0" anchor="t">
            <a:spAutoFit/>
          </a:bodyPr>
          <a:lstStyle/>
          <a:p>
            <a:pPr marL="171450" indent="-171450" algn="l">
              <a:lnSpc>
                <a:spcPts val="1400"/>
              </a:lnSpc>
              <a:buFont typeface="Arial" panose="020B0604020202020204" pitchFamily="34" charset="0"/>
              <a:buChar char="•"/>
            </a:pPr>
            <a:r>
              <a:rPr lang="en-GB" sz="1100">
                <a:solidFill>
                  <a:schemeClr val="bg1"/>
                </a:solidFill>
                <a:latin typeface="Arial"/>
                <a:cs typeface="Arial"/>
              </a:rPr>
              <a:t>Age: 37</a:t>
            </a:r>
            <a:endParaRPr lang="en-GB" sz="1100">
              <a:solidFill>
                <a:schemeClr val="bg1"/>
              </a:solidFill>
              <a:latin typeface="Arial" panose="020B0604020202020204" pitchFamily="34" charset="0"/>
              <a:cs typeface="Arial" panose="020B0604020202020204" pitchFamily="34" charset="0"/>
            </a:endParaRPr>
          </a:p>
          <a:p>
            <a:pPr marL="171450" indent="-171450">
              <a:lnSpc>
                <a:spcPts val="1400"/>
              </a:lnSpc>
              <a:buFont typeface="Arial" panose="020B0604020202020204" pitchFamily="34" charset="0"/>
              <a:buChar char="•"/>
            </a:pPr>
            <a:r>
              <a:rPr lang="en-GB" sz="1100">
                <a:solidFill>
                  <a:schemeClr val="bg1"/>
                </a:solidFill>
                <a:latin typeface="Arial"/>
                <a:cs typeface="Arial"/>
              </a:rPr>
              <a:t>Lives in Carrickfergus, Northern Ireland</a:t>
            </a:r>
            <a:endParaRPr lang="en-GB" sz="1100">
              <a:solidFill>
                <a:schemeClr val="bg1"/>
              </a:solidFill>
              <a:latin typeface="Arial" panose="020B0604020202020204" pitchFamily="34" charset="0"/>
              <a:cs typeface="Arial" panose="020B0604020202020204" pitchFamily="34" charset="0"/>
            </a:endParaRPr>
          </a:p>
          <a:p>
            <a:pPr marL="171450" indent="-171450">
              <a:lnSpc>
                <a:spcPts val="1400"/>
              </a:lnSpc>
              <a:buFont typeface="Arial" panose="020B0604020202020204" pitchFamily="34" charset="0"/>
              <a:buChar char="•"/>
            </a:pPr>
            <a:r>
              <a:rPr lang="en-GB" sz="1100">
                <a:solidFill>
                  <a:schemeClr val="bg1"/>
                </a:solidFill>
                <a:latin typeface="Arial"/>
                <a:cs typeface="Arial"/>
              </a:rPr>
              <a:t>Experience in the field: 11 years</a:t>
            </a:r>
            <a:br>
              <a:rPr lang="en-GB" sz="1100">
                <a:latin typeface="Arial" panose="020B0604020202020204" pitchFamily="34" charset="0"/>
                <a:cs typeface="Arial" panose="020B0604020202020204" pitchFamily="34" charset="0"/>
              </a:rPr>
            </a:br>
            <a:endParaRPr lang="en-GB" sz="1100">
              <a:solidFill>
                <a:schemeClr val="bg1"/>
              </a:solidFill>
              <a:latin typeface="Arial" panose="020B0604020202020204" pitchFamily="34" charset="0"/>
              <a:cs typeface="Arial" panose="020B0604020202020204" pitchFamily="34" charset="0"/>
            </a:endParaRPr>
          </a:p>
          <a:p>
            <a:pPr algn="l">
              <a:lnSpc>
                <a:spcPts val="1400"/>
              </a:lnSpc>
            </a:pPr>
            <a:r>
              <a:rPr lang="en-GB" sz="1100" b="1">
                <a:solidFill>
                  <a:schemeClr val="bg1"/>
                </a:solidFill>
                <a:latin typeface="Arial"/>
                <a:cs typeface="Arial"/>
              </a:rPr>
              <a:t>Desk setup</a:t>
            </a:r>
            <a:br>
              <a:rPr lang="en-GB" sz="1100" b="1">
                <a:latin typeface="Arial" panose="020B0604020202020204" pitchFamily="34" charset="0"/>
                <a:cs typeface="Arial" panose="020B0604020202020204" pitchFamily="34" charset="0"/>
              </a:rPr>
            </a:br>
            <a:br>
              <a:rPr lang="en-GB" sz="1100" b="1">
                <a:latin typeface="Arial" panose="020B0604020202020204" pitchFamily="34" charset="0"/>
                <a:cs typeface="Arial" panose="020B0604020202020204" pitchFamily="34" charset="0"/>
              </a:rPr>
            </a:br>
            <a:br>
              <a:rPr lang="en-GB" sz="1100" b="1">
                <a:latin typeface="Arial" panose="020B0604020202020204" pitchFamily="34" charset="0"/>
                <a:cs typeface="Arial" panose="020B0604020202020204" pitchFamily="34" charset="0"/>
              </a:rPr>
            </a:br>
            <a:endParaRPr lang="en-GB" sz="1100" b="1">
              <a:solidFill>
                <a:schemeClr val="bg1"/>
              </a:solidFill>
              <a:latin typeface="Arial" panose="020B0604020202020204" pitchFamily="34" charset="0"/>
              <a:cs typeface="Arial" panose="020B0604020202020204" pitchFamily="34" charset="0"/>
            </a:endParaRPr>
          </a:p>
          <a:p>
            <a:pPr>
              <a:lnSpc>
                <a:spcPts val="1400"/>
              </a:lnSpc>
            </a:pPr>
            <a:r>
              <a:rPr lang="en-GB" sz="1100">
                <a:solidFill>
                  <a:schemeClr val="bg1"/>
                </a:solidFill>
                <a:latin typeface="Arial"/>
                <a:cs typeface="Arial"/>
              </a:rPr>
              <a:t>Works from home on a laptop with external display. Due to the nature of their work, they often have multiple tabs open so they can reference multiple Dynamics queues and reports.</a:t>
            </a:r>
          </a:p>
        </p:txBody>
      </p:sp>
      <p:grpSp>
        <p:nvGrpSpPr>
          <p:cNvPr id="4" name="Group 3">
            <a:extLst>
              <a:ext uri="{FF2B5EF4-FFF2-40B4-BE49-F238E27FC236}">
                <a16:creationId xmlns:a16="http://schemas.microsoft.com/office/drawing/2014/main" id="{ECB9A47B-C991-2BE1-6050-F56566FE3964}"/>
              </a:ext>
            </a:extLst>
          </p:cNvPr>
          <p:cNvGrpSpPr/>
          <p:nvPr/>
        </p:nvGrpSpPr>
        <p:grpSpPr>
          <a:xfrm>
            <a:off x="475872" y="4169664"/>
            <a:ext cx="891573" cy="457200"/>
            <a:chOff x="534002" y="4102220"/>
            <a:chExt cx="891573" cy="457200"/>
          </a:xfrm>
        </p:grpSpPr>
        <p:pic>
          <p:nvPicPr>
            <p:cNvPr id="23" name="Graphic 22" descr="Laptop with solid fill">
              <a:extLst>
                <a:ext uri="{FF2B5EF4-FFF2-40B4-BE49-F238E27FC236}">
                  <a16:creationId xmlns:a16="http://schemas.microsoft.com/office/drawing/2014/main" id="{9196D4B9-9BFA-A5C0-03F5-2337516C8B9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4002" y="4102220"/>
              <a:ext cx="457200" cy="457200"/>
            </a:xfrm>
            <a:prstGeom prst="rect">
              <a:avLst/>
            </a:prstGeom>
          </p:spPr>
        </p:pic>
        <p:pic>
          <p:nvPicPr>
            <p:cNvPr id="25" name="Graphic 24" descr="Monitor with solid fill">
              <a:extLst>
                <a:ext uri="{FF2B5EF4-FFF2-40B4-BE49-F238E27FC236}">
                  <a16:creationId xmlns:a16="http://schemas.microsoft.com/office/drawing/2014/main" id="{2C8F583C-B05E-2C4E-448E-BDCFE84CD9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5591" y="4139720"/>
              <a:ext cx="379984" cy="379984"/>
            </a:xfrm>
            <a:prstGeom prst="rect">
              <a:avLst/>
            </a:prstGeom>
          </p:spPr>
        </p:pic>
      </p:grpSp>
      <p:sp>
        <p:nvSpPr>
          <p:cNvPr id="7" name="Rounded Rectangle 6">
            <a:extLst>
              <a:ext uri="{FF2B5EF4-FFF2-40B4-BE49-F238E27FC236}">
                <a16:creationId xmlns:a16="http://schemas.microsoft.com/office/drawing/2014/main" id="{D3D01D9E-B1AB-4CBF-CBDC-74EAFB91B79F}"/>
              </a:ext>
            </a:extLst>
          </p:cNvPr>
          <p:cNvSpPr/>
          <p:nvPr/>
        </p:nvSpPr>
        <p:spPr>
          <a:xfrm>
            <a:off x="472077" y="6372177"/>
            <a:ext cx="971121"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cs typeface="Helvetica"/>
              </a:rPr>
              <a:t>Media aware</a:t>
            </a:r>
          </a:p>
        </p:txBody>
      </p:sp>
      <p:sp>
        <p:nvSpPr>
          <p:cNvPr id="21" name="Rounded Rectangle 20">
            <a:extLst>
              <a:ext uri="{FF2B5EF4-FFF2-40B4-BE49-F238E27FC236}">
                <a16:creationId xmlns:a16="http://schemas.microsoft.com/office/drawing/2014/main" id="{2A84FA2F-B636-AB46-EB0A-8A11E69D9214}"/>
              </a:ext>
            </a:extLst>
          </p:cNvPr>
          <p:cNvSpPr/>
          <p:nvPr/>
        </p:nvSpPr>
        <p:spPr>
          <a:xfrm>
            <a:off x="2332136" y="6372692"/>
            <a:ext cx="1129605"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t>Problem solving</a:t>
            </a:r>
            <a:endParaRPr lang="en-US" sz="1000"/>
          </a:p>
        </p:txBody>
      </p:sp>
      <p:sp>
        <p:nvSpPr>
          <p:cNvPr id="3" name="Rounded Rectangle 6">
            <a:extLst>
              <a:ext uri="{FF2B5EF4-FFF2-40B4-BE49-F238E27FC236}">
                <a16:creationId xmlns:a16="http://schemas.microsoft.com/office/drawing/2014/main" id="{89E2E770-4959-99D2-C17D-02E13BD9E402}"/>
              </a:ext>
            </a:extLst>
          </p:cNvPr>
          <p:cNvSpPr/>
          <p:nvPr/>
        </p:nvSpPr>
        <p:spPr>
          <a:xfrm>
            <a:off x="1481213" y="6372177"/>
            <a:ext cx="792087"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cs typeface="Helvetica"/>
              </a:rPr>
              <a:t>Bulk tasks</a:t>
            </a:r>
            <a:endParaRPr lang="en-US"/>
          </a:p>
        </p:txBody>
      </p:sp>
      <p:sp>
        <p:nvSpPr>
          <p:cNvPr id="6" name="Rounded Rectangle 6">
            <a:extLst>
              <a:ext uri="{FF2B5EF4-FFF2-40B4-BE49-F238E27FC236}">
                <a16:creationId xmlns:a16="http://schemas.microsoft.com/office/drawing/2014/main" id="{C33018E9-33F6-DA83-8F67-DBC843F7B5F7}"/>
              </a:ext>
            </a:extLst>
          </p:cNvPr>
          <p:cNvSpPr/>
          <p:nvPr/>
        </p:nvSpPr>
        <p:spPr>
          <a:xfrm>
            <a:off x="472077" y="6120000"/>
            <a:ext cx="874417"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GB" sz="1000">
                <a:cs typeface="Helvetica"/>
              </a:rPr>
              <a:t>Multitasking</a:t>
            </a:r>
            <a:endParaRPr lang="en-US"/>
          </a:p>
        </p:txBody>
      </p:sp>
      <p:sp>
        <p:nvSpPr>
          <p:cNvPr id="30" name="Speech Bubble: Rectangle 4">
            <a:extLst>
              <a:ext uri="{FF2B5EF4-FFF2-40B4-BE49-F238E27FC236}">
                <a16:creationId xmlns:a16="http://schemas.microsoft.com/office/drawing/2014/main" id="{A2BBA502-6903-CA3B-6021-5138F579CC0E}"/>
              </a:ext>
            </a:extLst>
          </p:cNvPr>
          <p:cNvSpPr/>
          <p:nvPr/>
        </p:nvSpPr>
        <p:spPr>
          <a:xfrm>
            <a:off x="7967916" y="189430"/>
            <a:ext cx="3859734" cy="1278035"/>
          </a:xfrm>
          <a:prstGeom prst="wedgeRectCallout">
            <a:avLst>
              <a:gd name="adj1" fmla="val -39688"/>
              <a:gd name="adj2" fmla="val 70038"/>
            </a:avLst>
          </a:prstGeom>
          <a:solidFill>
            <a:schemeClr val="bg2">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GB" sz="1100" b="1">
                <a:solidFill>
                  <a:schemeClr val="bg1"/>
                </a:solidFill>
                <a:latin typeface="Arial Regular"/>
              </a:rPr>
              <a:t>The manual nature of an Executives work</a:t>
            </a:r>
            <a:endParaRPr lang="en-US" sz="1050" b="1">
              <a:solidFill>
                <a:schemeClr val="bg1"/>
              </a:solidFill>
            </a:endParaRPr>
          </a:p>
          <a:p>
            <a:pPr rtl="0"/>
            <a:endParaRPr lang="en-GB" sz="1050"/>
          </a:p>
          <a:p>
            <a:pPr rtl="0"/>
            <a:r>
              <a:rPr lang="en-GB" sz="1050" i="1"/>
              <a:t>"Cross referencing pending cases is definitely something that could be worked on. Seems very stone age to me to still have to be copying and pasting things and checking all the time. It's just a lot of manual checking, back and forth"</a:t>
            </a:r>
          </a:p>
        </p:txBody>
      </p:sp>
      <p:sp>
        <p:nvSpPr>
          <p:cNvPr id="16" name="Rounded Rectangle 6">
            <a:extLst>
              <a:ext uri="{FF2B5EF4-FFF2-40B4-BE49-F238E27FC236}">
                <a16:creationId xmlns:a16="http://schemas.microsoft.com/office/drawing/2014/main" id="{67AF3B42-F8FD-0B22-087F-0CA8C21D188B}"/>
              </a:ext>
            </a:extLst>
          </p:cNvPr>
          <p:cNvSpPr/>
          <p:nvPr/>
        </p:nvSpPr>
        <p:spPr>
          <a:xfrm>
            <a:off x="1396497" y="6120000"/>
            <a:ext cx="956376"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t>Work at pace</a:t>
            </a:r>
          </a:p>
        </p:txBody>
      </p:sp>
      <p:sp>
        <p:nvSpPr>
          <p:cNvPr id="27" name="Rounded Rectangle 26">
            <a:extLst>
              <a:ext uri="{FF2B5EF4-FFF2-40B4-BE49-F238E27FC236}">
                <a16:creationId xmlns:a16="http://schemas.microsoft.com/office/drawing/2014/main" id="{BBB5E313-88B4-5E7D-59C3-48C61CF069CA}"/>
              </a:ext>
            </a:extLst>
          </p:cNvPr>
          <p:cNvSpPr/>
          <p:nvPr/>
        </p:nvSpPr>
        <p:spPr>
          <a:xfrm>
            <a:off x="2415025" y="6125216"/>
            <a:ext cx="1046717"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t>Adaptable</a:t>
            </a:r>
          </a:p>
        </p:txBody>
      </p:sp>
      <p:sp>
        <p:nvSpPr>
          <p:cNvPr id="33" name="Rounded Rectangle 6">
            <a:extLst>
              <a:ext uri="{FF2B5EF4-FFF2-40B4-BE49-F238E27FC236}">
                <a16:creationId xmlns:a16="http://schemas.microsoft.com/office/drawing/2014/main" id="{D34758D1-6F61-3A46-DAFD-DF2006E85892}"/>
              </a:ext>
            </a:extLst>
          </p:cNvPr>
          <p:cNvSpPr/>
          <p:nvPr/>
        </p:nvSpPr>
        <p:spPr>
          <a:xfrm>
            <a:off x="1396496" y="5870928"/>
            <a:ext cx="1046717"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t>Metric focused</a:t>
            </a:r>
          </a:p>
        </p:txBody>
      </p:sp>
      <p:sp>
        <p:nvSpPr>
          <p:cNvPr id="35" name="Rounded Rectangle 6">
            <a:extLst>
              <a:ext uri="{FF2B5EF4-FFF2-40B4-BE49-F238E27FC236}">
                <a16:creationId xmlns:a16="http://schemas.microsoft.com/office/drawing/2014/main" id="{A610516F-C1C7-E01D-C970-F6F6F066D8F0}"/>
              </a:ext>
            </a:extLst>
          </p:cNvPr>
          <p:cNvSpPr/>
          <p:nvPr/>
        </p:nvSpPr>
        <p:spPr>
          <a:xfrm>
            <a:off x="2495142" y="5870928"/>
            <a:ext cx="966600" cy="190034"/>
          </a:xfrm>
          <a:prstGeom prst="roundRect">
            <a:avLst/>
          </a:prstGeom>
          <a:solidFill>
            <a:schemeClr val="tx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sz="1000"/>
              <a:t>Trend aware</a:t>
            </a:r>
          </a:p>
        </p:txBody>
      </p:sp>
    </p:spTree>
    <p:extLst>
      <p:ext uri="{BB962C8B-B14F-4D97-AF65-F5344CB8AC3E}">
        <p14:creationId xmlns:p14="http://schemas.microsoft.com/office/powerpoint/2010/main" val="452415802"/>
      </p:ext>
    </p:extLst>
  </p:cSld>
  <p:clrMapOvr>
    <a:masterClrMapping/>
  </p:clrMapOvr>
</p:sld>
</file>

<file path=ppt/theme/theme1.xml><?xml version="1.0" encoding="utf-8"?>
<a:theme xmlns:a="http://schemas.openxmlformats.org/drawingml/2006/main" name="Capita">
  <a:themeElements>
    <a:clrScheme name="Capita main">
      <a:dk1>
        <a:sysClr val="windowText" lastClr="000000"/>
      </a:dk1>
      <a:lt1>
        <a:sysClr val="window" lastClr="FFFFFF"/>
      </a:lt1>
      <a:dk2>
        <a:srgbClr val="02083C"/>
      </a:dk2>
      <a:lt2>
        <a:srgbClr val="00FFFF"/>
      </a:lt2>
      <a:accent1>
        <a:srgbClr val="02083C"/>
      </a:accent1>
      <a:accent2>
        <a:srgbClr val="00FFFF"/>
      </a:accent2>
      <a:accent3>
        <a:srgbClr val="C5D201"/>
      </a:accent3>
      <a:accent4>
        <a:srgbClr val="9B62C3"/>
      </a:accent4>
      <a:accent5>
        <a:srgbClr val="FFB11D"/>
      </a:accent5>
      <a:accent6>
        <a:srgbClr val="FF5051"/>
      </a:accent6>
      <a:hlink>
        <a:srgbClr val="02083C"/>
      </a:hlink>
      <a:folHlink>
        <a:srgbClr val="00FFFF"/>
      </a:folHlink>
    </a:clrScheme>
    <a:fontScheme name="Capita">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sz="1600" dirty="0" smtClean="0">
            <a:solidFill>
              <a:schemeClr val="tx2"/>
            </a:solidFill>
          </a:defRPr>
        </a:defPPr>
      </a:lstStyle>
    </a:txDef>
  </a:objectDefaults>
  <a:extraClrSchemeLst/>
  <a:extLst>
    <a:ext uri="{05A4C25C-085E-4340-85A3-A5531E510DB2}">
      <thm15:themeFamily xmlns:thm15="http://schemas.microsoft.com/office/thememl/2012/main" name="Capita" id="{4504EC36-47B3-42C6-A301-A02EA3F32E55}" vid="{FDEF47A8-5728-4994-BD35-1A8F9F74A4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83885BB6F85D54ABC32660F8B7DB636" ma:contentTypeVersion="18" ma:contentTypeDescription="Create a new document." ma:contentTypeScope="" ma:versionID="073b3a9befd51e5beba55de238c3ff6d">
  <xsd:schema xmlns:xsd="http://www.w3.org/2001/XMLSchema" xmlns:xs="http://www.w3.org/2001/XMLSchema" xmlns:p="http://schemas.microsoft.com/office/2006/metadata/properties" xmlns:ns2="644f5bce-99de-4a25-8665-0cacfe62ca93" xmlns:ns3="c1ba85a8-16ad-4d5f-9b7a-066463dcc7ac" targetNamespace="http://schemas.microsoft.com/office/2006/metadata/properties" ma:root="true" ma:fieldsID="518a49da3c41b1f5e4f5b47535c68499" ns2:_="" ns3:_="">
    <xsd:import namespace="644f5bce-99de-4a25-8665-0cacfe62ca93"/>
    <xsd:import namespace="c1ba85a8-16ad-4d5f-9b7a-066463dcc7a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4f5bce-99de-4a25-8665-0cacfe62ca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f242fb91-79a5-4b93-8a08-4d9fe80d6a6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1ba85a8-16ad-4d5f-9b7a-066463dcc7ac"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9dd4239a-1d11-478d-a677-ae99be9aa917}" ma:internalName="TaxCatchAll" ma:showField="CatchAllData" ma:web="c1ba85a8-16ad-4d5f-9b7a-066463dcc7a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c1ba85a8-16ad-4d5f-9b7a-066463dcc7ac">
      <UserInfo>
        <DisplayName>SMART Products - COSAIN/Monatair/Validate Members</DisplayName>
        <AccountId>156</AccountId>
        <AccountType/>
      </UserInfo>
      <UserInfo>
        <DisplayName>Buchanan, Lewis (Capita Public Service)</DisplayName>
        <AccountId>155</AccountId>
        <AccountType/>
      </UserInfo>
      <UserInfo>
        <DisplayName>Shakat, Tasleem (Capita Public Service)</DisplayName>
        <AccountId>137</AccountId>
        <AccountType/>
      </UserInfo>
      <UserInfo>
        <DisplayName>Trousdale, John (Capita Public Service)</DisplayName>
        <AccountId>31</AccountId>
        <AccountType/>
      </UserInfo>
      <UserInfo>
        <DisplayName>Kirwan, Colin (Capita Public Service)</DisplayName>
        <AccountId>45</AccountId>
        <AccountType/>
      </UserInfo>
      <UserInfo>
        <DisplayName>ALDRED, Philip (Capita Public Service)</DisplayName>
        <AccountId>134</AccountId>
        <AccountType/>
      </UserInfo>
      <UserInfo>
        <DisplayName>Philip, Charles (Capita Public Service)</DisplayName>
        <AccountId>32</AccountId>
        <AccountType/>
      </UserInfo>
      <UserInfo>
        <DisplayName>Marsh, George (Capita)</DisplayName>
        <AccountId>103</AccountId>
        <AccountType/>
      </UserInfo>
      <UserInfo>
        <DisplayName>Aarthi, Aarthi (Capita Public Service)</DisplayName>
        <AccountId>128</AccountId>
        <AccountType/>
      </UserInfo>
      <UserInfo>
        <DisplayName>Murphy, Jason (Barrachd)</DisplayName>
        <AccountId>39</AccountId>
        <AccountType/>
      </UserInfo>
      <UserInfo>
        <DisplayName>Whitehouse, Chris (Capita)</DisplayName>
        <AccountId>105</AccountId>
        <AccountType/>
      </UserInfo>
      <UserInfo>
        <DisplayName>Wilkie-Sullivan, Glenn (Capita)</DisplayName>
        <AccountId>99</AccountId>
        <AccountType/>
      </UserInfo>
      <UserInfo>
        <DisplayName>McGregor, Amy (Capita)</DisplayName>
        <AccountId>30</AccountId>
        <AccountType/>
      </UserInfo>
      <UserInfo>
        <DisplayName>Ross, Jenna (Group Finance)</DisplayName>
        <AccountId>157</AccountId>
        <AccountType/>
      </UserInfo>
      <UserInfo>
        <DisplayName>Rennie, Mark (Barrachd)</DisplayName>
        <AccountId>20</AccountId>
        <AccountType/>
      </UserInfo>
      <UserInfo>
        <DisplayName>Bierman, Paul (Capita)</DisplayName>
        <AccountId>55</AccountId>
        <AccountType/>
      </UserInfo>
      <UserInfo>
        <DisplayName>Darroch, Harris (Capita)</DisplayName>
        <AccountId>80</AccountId>
        <AccountType/>
      </UserInfo>
      <UserInfo>
        <DisplayName>Mulay, Amruta (Capita Public Service)</DisplayName>
        <AccountId>158</AccountId>
        <AccountType/>
      </UserInfo>
      <UserInfo>
        <DisplayName>Estrada, Michael (Brightwave)</DisplayName>
        <AccountId>159</AccountId>
        <AccountType/>
      </UserInfo>
      <UserInfo>
        <DisplayName>Sefton-Smith, Seffy (Capita Public Service)</DisplayName>
        <AccountId>160</AccountId>
        <AccountType/>
      </UserInfo>
      <UserInfo>
        <DisplayName>Wylie, Ali (Capita Public Service)</DisplayName>
        <AccountId>161</AccountId>
        <AccountType/>
      </UserInfo>
      <UserInfo>
        <DisplayName>Baynton-Power, Andy (Capita Public Service)</DisplayName>
        <AccountId>162</AccountId>
        <AccountType/>
      </UserInfo>
      <UserInfo>
        <DisplayName>Hollobon, Simon (Capita Public Service)</DisplayName>
        <AccountId>163</AccountId>
        <AccountType/>
      </UserInfo>
      <UserInfo>
        <DisplayName>Csaszar, Eva (Capita Public Service)</DisplayName>
        <AccountId>164</AccountId>
        <AccountType/>
      </UserInfo>
      <UserInfo>
        <DisplayName>Johnson, Steven (Brightwave)</DisplayName>
        <AccountId>165</AccountId>
        <AccountType/>
      </UserInfo>
      <UserInfo>
        <DisplayName>Pinhorn, Brad (Capita Public Service)</DisplayName>
        <AccountId>166</AccountId>
        <AccountType/>
      </UserInfo>
    </SharedWithUsers>
    <lcf76f155ced4ddcb4097134ff3c332f xmlns="644f5bce-99de-4a25-8665-0cacfe62ca93">
      <Terms xmlns="http://schemas.microsoft.com/office/infopath/2007/PartnerControls"/>
    </lcf76f155ced4ddcb4097134ff3c332f>
    <TaxCatchAll xmlns="c1ba85a8-16ad-4d5f-9b7a-066463dcc7ac" xsi:nil="true"/>
    <MediaLengthInSeconds xmlns="644f5bce-99de-4a25-8665-0cacfe62ca9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D95AC4C-D719-4A78-A03C-C449E7AC41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4f5bce-99de-4a25-8665-0cacfe62ca93"/>
    <ds:schemaRef ds:uri="c1ba85a8-16ad-4d5f-9b7a-066463dcc7a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5B13C29-C824-4945-838E-C88D69C266D2}">
  <ds:schemaRefs>
    <ds:schemaRef ds:uri="644f5bce-99de-4a25-8665-0cacfe62ca93"/>
    <ds:schemaRef ds:uri="http://purl.org/dc/elements/1.1/"/>
    <ds:schemaRef ds:uri="http://schemas.microsoft.com/office/infopath/2007/PartnerControls"/>
    <ds:schemaRef ds:uri="http://purl.org/dc/dcmitype/"/>
    <ds:schemaRef ds:uri="http://www.w3.org/XML/1998/namespace"/>
    <ds:schemaRef ds:uri="http://schemas.microsoft.com/office/2006/documentManagement/types"/>
    <ds:schemaRef ds:uri="http://schemas.openxmlformats.org/package/2006/metadata/core-properties"/>
    <ds:schemaRef ds:uri="http://purl.org/dc/terms/"/>
    <ds:schemaRef ds:uri="c1ba85a8-16ad-4d5f-9b7a-066463dcc7ac"/>
    <ds:schemaRef ds:uri="http://schemas.microsoft.com/office/2006/metadata/properties"/>
  </ds:schemaRefs>
</ds:datastoreItem>
</file>

<file path=customXml/itemProps3.xml><?xml version="1.0" encoding="utf-8"?>
<ds:datastoreItem xmlns:ds="http://schemas.openxmlformats.org/officeDocument/2006/customXml" ds:itemID="{DCA91030-FA42-441B-8283-4447B8E5D9E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89</TotalTime>
  <Words>959</Words>
  <Application>Microsoft Office PowerPoint</Application>
  <PresentationFormat>Widescreen</PresentationFormat>
  <Paragraphs>100</Paragraphs>
  <Slides>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Arial</vt:lpstr>
      <vt:lpstr>Arial Regular</vt:lpstr>
      <vt:lpstr>Arial,Sans-Serif</vt:lpstr>
      <vt:lpstr>Calibri</vt:lpstr>
      <vt:lpstr>Helvetica</vt:lpstr>
      <vt:lpstr>Capita</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Generate Sprint Review</dc:title>
  <dc:creator>Wong, Karman (Capita)</dc:creator>
  <cp:lastModifiedBy>Ouana, Gladys (Capita Public Service)</cp:lastModifiedBy>
  <cp:revision>6</cp:revision>
  <dcterms:created xsi:type="dcterms:W3CDTF">2023-09-04T08:53:18Z</dcterms:created>
  <dcterms:modified xsi:type="dcterms:W3CDTF">2025-01-07T14:49:02Z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0x010100383885BB6F85D54ABC32660F8B7DB636</vt:lpwstr>
  </property>
  <property fmtid="{D5CDD505-2E9C-101B-9397-08002B2CF9AE}" pid="3" name="ComplianceAssetId">
    <vt:lpwstr/>
  </property>
  <property fmtid="{D5CDD505-2E9C-101B-9397-08002B2CF9AE}" pid="4" name="_ExtendedDescription">
    <vt:lpwstr/>
  </property>
  <property fmtid="{D5CDD505-2E9C-101B-9397-08002B2CF9AE}" pid="5" name="TriggerFlowInfo">
    <vt:lpwstr/>
  </property>
  <property fmtid="{D5CDD505-2E9C-101B-9397-08002B2CF9AE}" pid="6" name="_activity">
    <vt:lpwstr>{"FileActivityType":"9","FileActivityTimeStamp":"2023-09-15T09:41:17.750Z","FileActivityUsersOnPage":[{"DisplayName":"Willetts, Tom (Capita)","Id":"p50113527@capita.co.uk"}],"FileActivityNavigationId":null}</vt:lpwstr>
  </property>
  <property fmtid="{D5CDD505-2E9C-101B-9397-08002B2CF9AE}" pid="7" name="MediaServiceImageTags">
    <vt:lpwstr/>
  </property>
  <property fmtid="{D5CDD505-2E9C-101B-9397-08002B2CF9AE}" pid="8" name="xd_ProgID">
    <vt:lpwstr/>
  </property>
  <property fmtid="{D5CDD505-2E9C-101B-9397-08002B2CF9AE}" pid="9" name="TemplateUrl">
    <vt:lpwstr/>
  </property>
  <property fmtid="{D5CDD505-2E9C-101B-9397-08002B2CF9AE}" pid="10" name="xd_Signature">
    <vt:bool>false</vt:bool>
  </property>
</Properties>
</file>

<file path=docProps/thumbnail.jpeg>
</file>